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2"/>
  </p:notesMasterIdLst>
  <p:sldIdLst>
    <p:sldId id="269" r:id="rId2"/>
    <p:sldId id="267" r:id="rId3"/>
    <p:sldId id="268" r:id="rId4"/>
    <p:sldId id="270" r:id="rId5"/>
    <p:sldId id="259" r:id="rId6"/>
    <p:sldId id="260" r:id="rId7"/>
    <p:sldId id="261" r:id="rId8"/>
    <p:sldId id="262" r:id="rId9"/>
    <p:sldId id="263" r:id="rId10"/>
    <p:sldId id="26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71E0D8-27A9-4F7D-A57F-C6E7EEBDACE4}" v="2" dt="2025-09-16T18:14:29.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03" autoAdjust="0"/>
  </p:normalViewPr>
  <p:slideViewPr>
    <p:cSldViewPr snapToGrid="0" snapToObjects="1">
      <p:cViewPr varScale="1">
        <p:scale>
          <a:sx n="95" d="100"/>
          <a:sy n="95" d="100"/>
        </p:scale>
        <p:origin x="109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esh gupta" userId="623c1ba3c94773de" providerId="LiveId" clId="{D0331E82-950E-4FBA-AAB3-E2BAD48AD0B9}"/>
    <pc:docChg chg="modSld">
      <pc:chgData name="Ritesh gupta" userId="623c1ba3c94773de" providerId="LiveId" clId="{D0331E82-950E-4FBA-AAB3-E2BAD48AD0B9}" dt="2025-09-16T18:14:12.171" v="0"/>
      <pc:docMkLst>
        <pc:docMk/>
      </pc:docMkLst>
      <pc:sldChg chg="modSp">
        <pc:chgData name="Ritesh gupta" userId="623c1ba3c94773de" providerId="LiveId" clId="{D0331E82-950E-4FBA-AAB3-E2BAD48AD0B9}" dt="2025-09-16T18:14:12.171" v="0"/>
        <pc:sldMkLst>
          <pc:docMk/>
          <pc:sldMk cId="0" sldId="269"/>
        </pc:sldMkLst>
        <pc:spChg chg="mod">
          <ac:chgData name="Ritesh gupta" userId="623c1ba3c94773de" providerId="LiveId" clId="{D0331E82-950E-4FBA-AAB3-E2BAD48AD0B9}" dt="2025-09-16T18:14:12.171" v="0"/>
          <ac:spMkLst>
            <pc:docMk/>
            <pc:sldMk cId="0" sldId="269"/>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19.svg"/><Relationship Id="rId9" Type="http://schemas.openxmlformats.org/officeDocument/2006/relationships/image" Target="../media/image10.png"/><Relationship Id="rId14" Type="http://schemas.openxmlformats.org/officeDocument/2006/relationships/image" Target="../media/image25.svg"/></Relationships>
</file>

<file path=ppt/diagrams/_rels/data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19.svg"/><Relationship Id="rId9" Type="http://schemas.openxmlformats.org/officeDocument/2006/relationships/image" Target="../media/image10.png"/><Relationship Id="rId1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35A5C671-5677-48E1-BC9E-CE4498A975C5}"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72973B9-B441-4B49-83FB-64EEED183AA3}">
      <dgm:prSet custT="1"/>
      <dgm:spPr/>
      <dgm:t>
        <a:bodyPr/>
        <a:lstStyle/>
        <a:p>
          <a:r>
            <a:rPr lang="en-US" sz="1800" dirty="0"/>
            <a:t>Composite materials</a:t>
          </a:r>
        </a:p>
      </dgm:t>
    </dgm:pt>
    <dgm:pt modelId="{9C5DEC67-B2EF-4054-86DC-1D1B0D834D63}" type="parTrans" cxnId="{0032658E-9A6B-426C-B5B7-FCC60F85EC8B}">
      <dgm:prSet/>
      <dgm:spPr/>
      <dgm:t>
        <a:bodyPr/>
        <a:lstStyle/>
        <a:p>
          <a:endParaRPr lang="en-US" sz="1800"/>
        </a:p>
      </dgm:t>
    </dgm:pt>
    <dgm:pt modelId="{85D1F120-4BBE-48E0-8017-9BE12CFEB962}" type="sibTrans" cxnId="{0032658E-9A6B-426C-B5B7-FCC60F85EC8B}">
      <dgm:prSet/>
      <dgm:spPr/>
      <dgm:t>
        <a:bodyPr/>
        <a:lstStyle/>
        <a:p>
          <a:endParaRPr lang="en-US" sz="1800"/>
        </a:p>
      </dgm:t>
    </dgm:pt>
    <dgm:pt modelId="{F3C702BF-4CC7-4926-9E85-030E993B01B5}">
      <dgm:prSet custT="1"/>
      <dgm:spPr/>
      <dgm:t>
        <a:bodyPr/>
        <a:lstStyle/>
        <a:p>
          <a:r>
            <a:rPr lang="en-US" sz="1800" dirty="0"/>
            <a:t>Made from two or more distinct materials.</a:t>
          </a:r>
        </a:p>
      </dgm:t>
    </dgm:pt>
    <dgm:pt modelId="{87F23695-4D5E-44D2-B46C-0FA92050D181}" type="parTrans" cxnId="{861DB181-6AAC-4C0E-B642-BC55A4EE45ED}">
      <dgm:prSet/>
      <dgm:spPr/>
      <dgm:t>
        <a:bodyPr/>
        <a:lstStyle/>
        <a:p>
          <a:endParaRPr lang="en-US" sz="1800"/>
        </a:p>
      </dgm:t>
    </dgm:pt>
    <dgm:pt modelId="{9BDAAA6F-3372-4B6C-BAB7-72A9C2502AEB}" type="sibTrans" cxnId="{861DB181-6AAC-4C0E-B642-BC55A4EE45ED}">
      <dgm:prSet/>
      <dgm:spPr/>
      <dgm:t>
        <a:bodyPr/>
        <a:lstStyle/>
        <a:p>
          <a:endParaRPr lang="en-US" sz="1800"/>
        </a:p>
      </dgm:t>
    </dgm:pt>
    <dgm:pt modelId="{29C568AB-9E07-4F6F-BE1F-606AC24241A3}">
      <dgm:prSet custT="1"/>
      <dgm:spPr/>
      <dgm:t>
        <a:bodyPr/>
        <a:lstStyle/>
        <a:p>
          <a:r>
            <a:rPr lang="en-US" sz="1800" dirty="0"/>
            <a:t>Offer strength, durability, and lightness.</a:t>
          </a:r>
        </a:p>
      </dgm:t>
    </dgm:pt>
    <dgm:pt modelId="{4325946C-0D0A-4CE1-A92B-651FBCEA942D}" type="parTrans" cxnId="{DFB0597E-2862-45F9-8D65-B1ED3EC047E9}">
      <dgm:prSet/>
      <dgm:spPr/>
      <dgm:t>
        <a:bodyPr/>
        <a:lstStyle/>
        <a:p>
          <a:endParaRPr lang="en-US" sz="1800"/>
        </a:p>
      </dgm:t>
    </dgm:pt>
    <dgm:pt modelId="{B4ACECC6-D881-4638-9A04-BE7A99589AEB}" type="sibTrans" cxnId="{DFB0597E-2862-45F9-8D65-B1ED3EC047E9}">
      <dgm:prSet/>
      <dgm:spPr/>
      <dgm:t>
        <a:bodyPr/>
        <a:lstStyle/>
        <a:p>
          <a:endParaRPr lang="en-US" sz="1800"/>
        </a:p>
      </dgm:t>
    </dgm:pt>
    <dgm:pt modelId="{04B202EE-4325-4530-9867-009C6F8F5000}">
      <dgm:prSet custT="1"/>
      <dgm:spPr/>
      <dgm:t>
        <a:bodyPr/>
        <a:lstStyle/>
        <a:p>
          <a:r>
            <a:rPr lang="en-US" sz="1800" dirty="0"/>
            <a:t>Used in transport, construction, aerospace.</a:t>
          </a:r>
        </a:p>
      </dgm:t>
    </dgm:pt>
    <dgm:pt modelId="{25A342BA-16BB-4CC5-9440-9F2426686223}" type="parTrans" cxnId="{8B239684-7A37-429E-926D-EAC87732E323}">
      <dgm:prSet/>
      <dgm:spPr/>
      <dgm:t>
        <a:bodyPr/>
        <a:lstStyle/>
        <a:p>
          <a:endParaRPr lang="en-US" sz="1800"/>
        </a:p>
      </dgm:t>
    </dgm:pt>
    <dgm:pt modelId="{5931B86A-F02A-4C29-89B7-10837E116CA6}" type="sibTrans" cxnId="{8B239684-7A37-429E-926D-EAC87732E323}">
      <dgm:prSet/>
      <dgm:spPr/>
      <dgm:t>
        <a:bodyPr/>
        <a:lstStyle/>
        <a:p>
          <a:endParaRPr lang="en-US" sz="1800"/>
        </a:p>
      </dgm:t>
    </dgm:pt>
    <dgm:pt modelId="{992007FC-6198-437E-B2B9-CF1781DDE68C}">
      <dgm:prSet custT="1"/>
      <dgm:spPr/>
      <dgm:t>
        <a:bodyPr/>
        <a:lstStyle/>
        <a:p>
          <a:r>
            <a:rPr lang="en-US" sz="1800"/>
            <a:t>Importance of fiber-</a:t>
          </a:r>
        </a:p>
        <a:p>
          <a:r>
            <a:rPr lang="en-US" sz="1800"/>
            <a:t>reinforced polymers</a:t>
          </a:r>
        </a:p>
      </dgm:t>
    </dgm:pt>
    <dgm:pt modelId="{3F2FAFAB-F1E3-462D-8A6B-046197527F85}" type="parTrans" cxnId="{5E036F4E-17C5-4033-96AB-1ABDBAC8C8B1}">
      <dgm:prSet/>
      <dgm:spPr/>
      <dgm:t>
        <a:bodyPr/>
        <a:lstStyle/>
        <a:p>
          <a:endParaRPr lang="en-US" sz="1800"/>
        </a:p>
      </dgm:t>
    </dgm:pt>
    <dgm:pt modelId="{C5F70265-C1FF-41E8-91E4-500CEE20127D}" type="sibTrans" cxnId="{5E036F4E-17C5-4033-96AB-1ABDBAC8C8B1}">
      <dgm:prSet/>
      <dgm:spPr/>
      <dgm:t>
        <a:bodyPr/>
        <a:lstStyle/>
        <a:p>
          <a:endParaRPr lang="en-US" sz="1800"/>
        </a:p>
      </dgm:t>
    </dgm:pt>
    <dgm:pt modelId="{8F957068-9AC5-4563-95AA-BFBC1DA455CF}">
      <dgm:prSet custT="1"/>
      <dgm:spPr/>
      <dgm:t>
        <a:bodyPr/>
        <a:lstStyle/>
        <a:p>
          <a:pPr algn="l"/>
          <a:r>
            <a:rPr lang="en-US" sz="1800" dirty="0"/>
            <a:t>Combine polymer matrix with strong fibers.</a:t>
          </a:r>
        </a:p>
      </dgm:t>
    </dgm:pt>
    <dgm:pt modelId="{D96B33FA-43C3-4CC6-972A-1BE99CE070D3}" type="parTrans" cxnId="{D4FADA89-DB12-45F3-974B-D8882D7CA2D7}">
      <dgm:prSet/>
      <dgm:spPr/>
      <dgm:t>
        <a:bodyPr/>
        <a:lstStyle/>
        <a:p>
          <a:endParaRPr lang="en-US" sz="1800"/>
        </a:p>
      </dgm:t>
    </dgm:pt>
    <dgm:pt modelId="{6B23CF19-3CEE-4718-8742-C06C6CF03B53}" type="sibTrans" cxnId="{D4FADA89-DB12-45F3-974B-D8882D7CA2D7}">
      <dgm:prSet/>
      <dgm:spPr/>
      <dgm:t>
        <a:bodyPr/>
        <a:lstStyle/>
        <a:p>
          <a:endParaRPr lang="en-US" sz="1800"/>
        </a:p>
      </dgm:t>
    </dgm:pt>
    <dgm:pt modelId="{E4CE6F84-6008-49CF-BBC7-4B74DAA99CD0}">
      <dgm:prSet custT="1"/>
      <dgm:spPr/>
      <dgm:t>
        <a:bodyPr/>
        <a:lstStyle/>
        <a:p>
          <a:r>
            <a:rPr lang="en-US" sz="1800" dirty="0"/>
            <a:t>Provide high strength-to-weight ratio.</a:t>
          </a:r>
        </a:p>
      </dgm:t>
    </dgm:pt>
    <dgm:pt modelId="{ACE832C8-DC0B-46A5-9743-B36D4BF97382}" type="parTrans" cxnId="{FFA8BFA9-7447-4FB1-BDB3-FE05E18F0E71}">
      <dgm:prSet/>
      <dgm:spPr/>
      <dgm:t>
        <a:bodyPr/>
        <a:lstStyle/>
        <a:p>
          <a:endParaRPr lang="en-US" sz="1800"/>
        </a:p>
      </dgm:t>
    </dgm:pt>
    <dgm:pt modelId="{A34F109F-9963-4AF5-B524-B485D231A267}" type="sibTrans" cxnId="{FFA8BFA9-7447-4FB1-BDB3-FE05E18F0E71}">
      <dgm:prSet/>
      <dgm:spPr/>
      <dgm:t>
        <a:bodyPr/>
        <a:lstStyle/>
        <a:p>
          <a:endParaRPr lang="en-US" sz="1800"/>
        </a:p>
      </dgm:t>
    </dgm:pt>
    <dgm:pt modelId="{3AD3D2CA-B854-4641-B4A8-CA174F688080}">
      <dgm:prSet custT="1"/>
      <dgm:spPr/>
      <dgm:t>
        <a:bodyPr/>
        <a:lstStyle/>
        <a:p>
          <a:r>
            <a:rPr lang="en-US" sz="1800" dirty="0"/>
            <a:t>Resistant to corrosion and fatigue.</a:t>
          </a:r>
        </a:p>
      </dgm:t>
    </dgm:pt>
    <dgm:pt modelId="{432716BE-F13E-4C18-A599-7EEF52E7A832}" type="parTrans" cxnId="{11315090-73D5-4CFD-B86D-6C5B180D170C}">
      <dgm:prSet/>
      <dgm:spPr/>
      <dgm:t>
        <a:bodyPr/>
        <a:lstStyle/>
        <a:p>
          <a:endParaRPr lang="en-US" sz="1800"/>
        </a:p>
      </dgm:t>
    </dgm:pt>
    <dgm:pt modelId="{FF14428D-7185-4FC9-9F89-A53E4480B80E}" type="sibTrans" cxnId="{11315090-73D5-4CFD-B86D-6C5B180D170C}">
      <dgm:prSet/>
      <dgm:spPr/>
      <dgm:t>
        <a:bodyPr/>
        <a:lstStyle/>
        <a:p>
          <a:endParaRPr lang="en-US" sz="1800"/>
        </a:p>
      </dgm:t>
    </dgm:pt>
    <dgm:pt modelId="{D6E015B6-9E26-42EE-B238-CFF495A05442}" type="pres">
      <dgm:prSet presAssocID="{35A5C671-5677-48E1-BC9E-CE4498A975C5}" presName="root" presStyleCnt="0">
        <dgm:presLayoutVars>
          <dgm:dir/>
          <dgm:resizeHandles val="exact"/>
        </dgm:presLayoutVars>
      </dgm:prSet>
      <dgm:spPr/>
    </dgm:pt>
    <dgm:pt modelId="{F6530D0C-E29D-41D5-A68D-4E6ACF3BD0E7}" type="pres">
      <dgm:prSet presAssocID="{35A5C671-5677-48E1-BC9E-CE4498A975C5}" presName="container" presStyleCnt="0">
        <dgm:presLayoutVars>
          <dgm:dir/>
          <dgm:resizeHandles val="exact"/>
        </dgm:presLayoutVars>
      </dgm:prSet>
      <dgm:spPr/>
    </dgm:pt>
    <dgm:pt modelId="{AA067457-76EB-4B95-A15A-13B14D68E0E4}" type="pres">
      <dgm:prSet presAssocID="{B72973B9-B441-4B49-83FB-64EEED183AA3}" presName="compNode" presStyleCnt="0"/>
      <dgm:spPr/>
    </dgm:pt>
    <dgm:pt modelId="{702910D9-7398-4951-B890-642CC2AD6766}" type="pres">
      <dgm:prSet presAssocID="{B72973B9-B441-4B49-83FB-64EEED183AA3}" presName="iconBgRect" presStyleLbl="bgShp" presStyleIdx="0" presStyleCnt="8"/>
      <dgm:spPr/>
    </dgm:pt>
    <dgm:pt modelId="{991C4F73-6CE4-4A01-A7CD-A17FD5A7CB85}" type="pres">
      <dgm:prSet presAssocID="{B72973B9-B441-4B49-83FB-64EEED183AA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81021935-556D-4565-939D-9CBBDDED4761}" type="pres">
      <dgm:prSet presAssocID="{B72973B9-B441-4B49-83FB-64EEED183AA3}" presName="spaceRect" presStyleCnt="0"/>
      <dgm:spPr/>
    </dgm:pt>
    <dgm:pt modelId="{CD708B00-EBFC-4556-BBC4-08F126CC543A}" type="pres">
      <dgm:prSet presAssocID="{B72973B9-B441-4B49-83FB-64EEED183AA3}" presName="textRect" presStyleLbl="revTx" presStyleIdx="0" presStyleCnt="8" custScaleX="148232" custLinFactNeighborX="21678" custLinFactNeighborY="-2377">
        <dgm:presLayoutVars>
          <dgm:chMax val="1"/>
          <dgm:chPref val="1"/>
        </dgm:presLayoutVars>
      </dgm:prSet>
      <dgm:spPr/>
    </dgm:pt>
    <dgm:pt modelId="{D3F5651A-9928-464C-AADC-06C501723B37}" type="pres">
      <dgm:prSet presAssocID="{85D1F120-4BBE-48E0-8017-9BE12CFEB962}" presName="sibTrans" presStyleLbl="sibTrans2D1" presStyleIdx="0" presStyleCnt="0"/>
      <dgm:spPr/>
    </dgm:pt>
    <dgm:pt modelId="{6914865B-0DB6-4FF2-AA18-CFCE6C044410}" type="pres">
      <dgm:prSet presAssocID="{F3C702BF-4CC7-4926-9E85-030E993B01B5}" presName="compNode" presStyleCnt="0"/>
      <dgm:spPr/>
    </dgm:pt>
    <dgm:pt modelId="{E9B762D0-0D61-43E4-A7D9-09336BA8CC88}" type="pres">
      <dgm:prSet presAssocID="{F3C702BF-4CC7-4926-9E85-030E993B01B5}" presName="iconBgRect" presStyleLbl="bgShp" presStyleIdx="1" presStyleCnt="8" custScaleX="50795" custScaleY="53724" custLinFactNeighborX="-77240" custLinFactNeighborY="-1188"/>
      <dgm:spPr/>
    </dgm:pt>
    <dgm:pt modelId="{9B0D79B3-FBF2-4A8E-9FDD-D24803B37B9A}" type="pres">
      <dgm:prSet presAssocID="{F3C702BF-4CC7-4926-9E85-030E993B01B5}" presName="iconRect" presStyleLbl="node1" presStyleIdx="1" presStyleCnt="8" custScaleX="50795" custScaleY="53724" custLinFactX="-33172" custLinFactNeighborX="-100000" custLinFactNeighborY="-2049"/>
      <dgm:spPr>
        <a:blipFill>
          <a:blip xmlns:r="http://schemas.openxmlformats.org/officeDocument/2006/relationships" r:embed="rId3">
            <a:extLst>
              <a:ext uri="{96DAC541-7B7A-43D3-8B79-37D633B846F1}">
                <asvg:svgBlip xmlns:asvg="http://schemas.microsoft.com/office/drawing/2016/SVG/main" r:embed="rId4"/>
              </a:ext>
            </a:extLst>
          </a:blip>
          <a:srcRect/>
          <a:stretch>
            <a:fillRect l="-3000" r="-3000"/>
          </a:stretch>
        </a:blipFill>
        <a:ln>
          <a:noFill/>
        </a:ln>
      </dgm:spPr>
      <dgm:extLst>
        <a:ext uri="{E40237B7-FDA0-4F09-8148-C483321AD2D9}">
          <dgm14:cNvPr xmlns:dgm14="http://schemas.microsoft.com/office/drawing/2010/diagram" id="0" name="" descr="Raw Materials with solid fill"/>
        </a:ext>
      </dgm:extLst>
    </dgm:pt>
    <dgm:pt modelId="{804A48A8-2A23-4CBB-B71E-C0FB75FF9ED1}" type="pres">
      <dgm:prSet presAssocID="{F3C702BF-4CC7-4926-9E85-030E993B01B5}" presName="spaceRect" presStyleCnt="0"/>
      <dgm:spPr/>
    </dgm:pt>
    <dgm:pt modelId="{57D6C47E-5C6A-4A9D-939F-A16CE0F21610}" type="pres">
      <dgm:prSet presAssocID="{F3C702BF-4CC7-4926-9E85-030E993B01B5}" presName="textRect" presStyleLbl="revTx" presStyleIdx="1" presStyleCnt="8" custScaleX="315164" custLinFactNeighborX="75714" custLinFactNeighborY="-388">
        <dgm:presLayoutVars>
          <dgm:chMax val="1"/>
          <dgm:chPref val="1"/>
        </dgm:presLayoutVars>
      </dgm:prSet>
      <dgm:spPr/>
    </dgm:pt>
    <dgm:pt modelId="{BE374564-B511-4A40-8638-931E7919D3CE}" type="pres">
      <dgm:prSet presAssocID="{9BDAAA6F-3372-4B6C-BAB7-72A9C2502AEB}" presName="sibTrans" presStyleLbl="sibTrans2D1" presStyleIdx="0" presStyleCnt="0"/>
      <dgm:spPr/>
    </dgm:pt>
    <dgm:pt modelId="{6C872343-D038-4017-A6DB-3C6F80FD5C44}" type="pres">
      <dgm:prSet presAssocID="{29C568AB-9E07-4F6F-BE1F-606AC24241A3}" presName="compNode" presStyleCnt="0"/>
      <dgm:spPr/>
    </dgm:pt>
    <dgm:pt modelId="{3A49F95F-A813-4370-8106-C79A6E638347}" type="pres">
      <dgm:prSet presAssocID="{29C568AB-9E07-4F6F-BE1F-606AC24241A3}" presName="iconBgRect" presStyleLbl="bgShp" presStyleIdx="2" presStyleCnt="8" custScaleX="51190" custScaleY="50398" custLinFactX="186255" custLinFactY="-16880" custLinFactNeighborX="200000" custLinFactNeighborY="-100000"/>
      <dgm:spPr/>
    </dgm:pt>
    <dgm:pt modelId="{51176C67-E5E4-434E-A2FE-5735DFB0DE6A}" type="pres">
      <dgm:prSet presAssocID="{29C568AB-9E07-4F6F-BE1F-606AC24241A3}" presName="iconRect" presStyleLbl="node1" presStyleIdx="2" presStyleCnt="8" custScaleX="51190" custScaleY="50398" custLinFactX="300000" custLinFactY="-100000" custLinFactNeighborX="365378" custLinFactNeighborY="-10217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dy Builder"/>
        </a:ext>
      </dgm:extLst>
    </dgm:pt>
    <dgm:pt modelId="{94D10794-BF9D-4D7A-ADD2-23EA93A419AC}" type="pres">
      <dgm:prSet presAssocID="{29C568AB-9E07-4F6F-BE1F-606AC24241A3}" presName="spaceRect" presStyleCnt="0"/>
      <dgm:spPr/>
    </dgm:pt>
    <dgm:pt modelId="{C1EA35B9-F56C-4B23-8726-96CD53F94B42}" type="pres">
      <dgm:prSet presAssocID="{29C568AB-9E07-4F6F-BE1F-606AC24241A3}" presName="textRect" presStyleLbl="revTx" presStyleIdx="2" presStyleCnt="8" custScaleX="308565" custLinFactX="100000" custLinFactY="-14221" custLinFactNeighborX="166748" custLinFactNeighborY="-100000">
        <dgm:presLayoutVars>
          <dgm:chMax val="1"/>
          <dgm:chPref val="1"/>
        </dgm:presLayoutVars>
      </dgm:prSet>
      <dgm:spPr/>
    </dgm:pt>
    <dgm:pt modelId="{CDAC1CE0-4023-4F08-BB5A-EDA9C99E1B2A}" type="pres">
      <dgm:prSet presAssocID="{B4ACECC6-D881-4638-9A04-BE7A99589AEB}" presName="sibTrans" presStyleLbl="sibTrans2D1" presStyleIdx="0" presStyleCnt="0"/>
      <dgm:spPr/>
    </dgm:pt>
    <dgm:pt modelId="{282A9157-FFC5-4DA6-B765-8FF43537F0C6}" type="pres">
      <dgm:prSet presAssocID="{04B202EE-4325-4530-9867-009C6F8F5000}" presName="compNode" presStyleCnt="0"/>
      <dgm:spPr/>
    </dgm:pt>
    <dgm:pt modelId="{A584E44E-D7FD-45CE-8830-64CC5004A099}" type="pres">
      <dgm:prSet presAssocID="{04B202EE-4325-4530-9867-009C6F8F5000}" presName="iconBgRect" presStyleLbl="bgShp" presStyleIdx="3" presStyleCnt="8" custScaleX="51981" custScaleY="51942" custLinFactX="-200000" custLinFactNeighborX="-223870" custLinFactNeighborY="-17543"/>
      <dgm:spPr/>
    </dgm:pt>
    <dgm:pt modelId="{EF163ABA-CB06-4AF3-B3CA-833B639FD4AA}" type="pres">
      <dgm:prSet presAssocID="{04B202EE-4325-4530-9867-009C6F8F5000}" presName="iconRect" presStyleLbl="node1" presStyleIdx="3" presStyleCnt="8" custScaleX="51981" custScaleY="51941" custLinFactX="-330816" custLinFactNeighborX="-400000" custLinFactNeighborY="-3024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irplane"/>
        </a:ext>
      </dgm:extLst>
    </dgm:pt>
    <dgm:pt modelId="{522A39EE-F454-42EE-AAE3-E95763BAD5BC}" type="pres">
      <dgm:prSet presAssocID="{04B202EE-4325-4530-9867-009C6F8F5000}" presName="spaceRect" presStyleCnt="0"/>
      <dgm:spPr/>
    </dgm:pt>
    <dgm:pt modelId="{678963EF-F612-4526-BBEF-6D49002B208D}" type="pres">
      <dgm:prSet presAssocID="{04B202EE-4325-4530-9867-009C6F8F5000}" presName="textRect" presStyleLbl="revTx" presStyleIdx="3" presStyleCnt="8" custScaleX="347064" custLinFactNeighborX="-58523" custLinFactNeighborY="-12047">
        <dgm:presLayoutVars>
          <dgm:chMax val="1"/>
          <dgm:chPref val="1"/>
        </dgm:presLayoutVars>
      </dgm:prSet>
      <dgm:spPr/>
    </dgm:pt>
    <dgm:pt modelId="{F561BD1F-0206-41A2-86E0-48A40FE735D7}" type="pres">
      <dgm:prSet presAssocID="{5931B86A-F02A-4C29-89B7-10837E116CA6}" presName="sibTrans" presStyleLbl="sibTrans2D1" presStyleIdx="0" presStyleCnt="0"/>
      <dgm:spPr/>
    </dgm:pt>
    <dgm:pt modelId="{6C5DB9F7-03D6-466F-B23F-110C6696AB08}" type="pres">
      <dgm:prSet presAssocID="{992007FC-6198-437E-B2B9-CF1781DDE68C}" presName="compNode" presStyleCnt="0"/>
      <dgm:spPr/>
    </dgm:pt>
    <dgm:pt modelId="{8B016C99-E1F2-462F-85FA-CBADE990C5F1}" type="pres">
      <dgm:prSet presAssocID="{992007FC-6198-437E-B2B9-CF1781DDE68C}" presName="iconBgRect" presStyleLbl="bgShp" presStyleIdx="4" presStyleCnt="8" custLinFactX="-38523" custLinFactNeighborX="-100000" custLinFactNeighborY="-91589"/>
      <dgm:spPr/>
    </dgm:pt>
    <dgm:pt modelId="{795CE06F-D2C7-482A-984D-9EB7FD28C31A}" type="pres">
      <dgm:prSet presAssocID="{992007FC-6198-437E-B2B9-CF1781DDE68C}" presName="iconRect" presStyleLbl="node1" presStyleIdx="4" presStyleCnt="8" custLinFactX="-30808" custLinFactY="-57913" custLinFactNeighborX="-100000"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48206C02-BA70-4190-A972-CCB333E24E55}" type="pres">
      <dgm:prSet presAssocID="{992007FC-6198-437E-B2B9-CF1781DDE68C}" presName="spaceRect" presStyleCnt="0"/>
      <dgm:spPr/>
    </dgm:pt>
    <dgm:pt modelId="{12B2894D-070F-49EF-85C4-4B3D70836B72}" type="pres">
      <dgm:prSet presAssocID="{992007FC-6198-437E-B2B9-CF1781DDE68C}" presName="textRect" presStyleLbl="revTx" presStyleIdx="4" presStyleCnt="8" custScaleX="253372" custLinFactNeighborX="42967" custLinFactNeighborY="-93747">
        <dgm:presLayoutVars>
          <dgm:chMax val="1"/>
          <dgm:chPref val="1"/>
        </dgm:presLayoutVars>
      </dgm:prSet>
      <dgm:spPr/>
    </dgm:pt>
    <dgm:pt modelId="{699EDDE1-A51E-4D79-B9CA-63E18261C082}" type="pres">
      <dgm:prSet presAssocID="{C5F70265-C1FF-41E8-91E4-500CEE20127D}" presName="sibTrans" presStyleLbl="sibTrans2D1" presStyleIdx="0" presStyleCnt="0"/>
      <dgm:spPr/>
    </dgm:pt>
    <dgm:pt modelId="{E3702157-5BB6-4BCE-B115-766C54F86243}" type="pres">
      <dgm:prSet presAssocID="{8F957068-9AC5-4563-95AA-BFBC1DA455CF}" presName="compNode" presStyleCnt="0"/>
      <dgm:spPr/>
    </dgm:pt>
    <dgm:pt modelId="{F610A954-0EE9-4341-ABD4-6BB461C6F6AF}" type="pres">
      <dgm:prSet presAssocID="{8F957068-9AC5-4563-95AA-BFBC1DA455CF}" presName="iconBgRect" presStyleLbl="bgShp" presStyleIdx="5" presStyleCnt="8" custScaleX="58947" custScaleY="56089" custLinFactX="-159823" custLinFactNeighborX="-200000" custLinFactNeighborY="-86648"/>
      <dgm:spPr/>
    </dgm:pt>
    <dgm:pt modelId="{344A15BE-E9E2-45ED-B952-DEF8653091AA}" type="pres">
      <dgm:prSet presAssocID="{8F957068-9AC5-4563-95AA-BFBC1DA455CF}" presName="iconRect" presStyleLbl="node1" presStyleIdx="5" presStyleCnt="8" custScaleX="58947" custScaleY="40283" custLinFactX="-300000" custLinFactY="-52714" custLinFactNeighborX="-321490" custLinFactNeighborY="-10000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lue"/>
        </a:ext>
      </dgm:extLst>
    </dgm:pt>
    <dgm:pt modelId="{19E9FF9B-8F05-43B9-AB97-896482C8BED2}" type="pres">
      <dgm:prSet presAssocID="{8F957068-9AC5-4563-95AA-BFBC1DA455CF}" presName="spaceRect" presStyleCnt="0"/>
      <dgm:spPr/>
    </dgm:pt>
    <dgm:pt modelId="{B549C6C1-7ECA-4312-9024-434424C28B97}" type="pres">
      <dgm:prSet presAssocID="{8F957068-9AC5-4563-95AA-BFBC1DA455CF}" presName="textRect" presStyleLbl="revTx" presStyleIdx="5" presStyleCnt="8" custScaleX="399935" custLinFactNeighborX="-3450" custLinFactNeighborY="-84155">
        <dgm:presLayoutVars>
          <dgm:chMax val="1"/>
          <dgm:chPref val="1"/>
        </dgm:presLayoutVars>
      </dgm:prSet>
      <dgm:spPr/>
    </dgm:pt>
    <dgm:pt modelId="{D8E9291E-2808-4CD0-A3EB-03D454540389}" type="pres">
      <dgm:prSet presAssocID="{6B23CF19-3CEE-4718-8742-C06C6CF03B53}" presName="sibTrans" presStyleLbl="sibTrans2D1" presStyleIdx="0" presStyleCnt="0"/>
      <dgm:spPr/>
    </dgm:pt>
    <dgm:pt modelId="{54359816-5979-4A8A-8FA5-3DA246BDBB09}" type="pres">
      <dgm:prSet presAssocID="{E4CE6F84-6008-49CF-BBC7-4B74DAA99CD0}" presName="compNode" presStyleCnt="0"/>
      <dgm:spPr/>
    </dgm:pt>
    <dgm:pt modelId="{AAFD720B-751B-4324-BFC9-8F1AAF5A6B1B}" type="pres">
      <dgm:prSet presAssocID="{E4CE6F84-6008-49CF-BBC7-4B74DAA99CD0}" presName="iconBgRect" presStyleLbl="bgShp" presStyleIdx="6" presStyleCnt="8" custScaleX="53992" custScaleY="51960" custLinFactX="183008" custLinFactY="-96057" custLinFactNeighborX="200000" custLinFactNeighborY="-100000"/>
      <dgm:spPr/>
    </dgm:pt>
    <dgm:pt modelId="{404C8AB0-7542-4622-AECD-B89CE52E377F}" type="pres">
      <dgm:prSet presAssocID="{E4CE6F84-6008-49CF-BBC7-4B74DAA99CD0}" presName="iconRect" presStyleLbl="node1" presStyleIdx="6" presStyleCnt="8" custScaleX="53993" custScaleY="51960" custLinFactX="300000" custLinFactY="-139968" custLinFactNeighborX="362295" custLinFactNeighborY="-200000"/>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umbbell"/>
        </a:ext>
      </dgm:extLst>
    </dgm:pt>
    <dgm:pt modelId="{628D4C87-5FDF-4403-B733-761993930F3A}" type="pres">
      <dgm:prSet presAssocID="{E4CE6F84-6008-49CF-BBC7-4B74DAA99CD0}" presName="spaceRect" presStyleCnt="0"/>
      <dgm:spPr/>
    </dgm:pt>
    <dgm:pt modelId="{D87EB395-1C3E-4D53-8FE3-E06AB1102EFA}" type="pres">
      <dgm:prSet presAssocID="{E4CE6F84-6008-49CF-BBC7-4B74DAA99CD0}" presName="textRect" presStyleLbl="revTx" presStyleIdx="6" presStyleCnt="8" custScaleX="311215" custLinFactX="100000" custLinFactY="-94539" custLinFactNeighborX="171366" custLinFactNeighborY="-100000">
        <dgm:presLayoutVars>
          <dgm:chMax val="1"/>
          <dgm:chPref val="1"/>
        </dgm:presLayoutVars>
      </dgm:prSet>
      <dgm:spPr/>
    </dgm:pt>
    <dgm:pt modelId="{B721A3F1-A7B5-4DD9-B8CB-7AB0A0855A03}" type="pres">
      <dgm:prSet presAssocID="{A34F109F-9963-4AF5-B524-B485D231A267}" presName="sibTrans" presStyleLbl="sibTrans2D1" presStyleIdx="0" presStyleCnt="0"/>
      <dgm:spPr/>
    </dgm:pt>
    <dgm:pt modelId="{A684691A-56FF-4BA2-B5AE-6C5F5CF7CF85}" type="pres">
      <dgm:prSet presAssocID="{3AD3D2CA-B854-4641-B4A8-CA174F688080}" presName="compNode" presStyleCnt="0"/>
      <dgm:spPr/>
    </dgm:pt>
    <dgm:pt modelId="{72D1A4F3-F0CF-47B2-B423-5245A03F6030}" type="pres">
      <dgm:prSet presAssocID="{3AD3D2CA-B854-4641-B4A8-CA174F688080}" presName="iconBgRect" presStyleLbl="bgShp" presStyleIdx="7" presStyleCnt="8" custScaleX="55628" custScaleY="53361" custLinFactX="-193148" custLinFactNeighborX="-200000" custLinFactNeighborY="-83925"/>
      <dgm:spPr/>
    </dgm:pt>
    <dgm:pt modelId="{F5A1EE7A-2252-4D42-87F0-5B6A62FE54C3}" type="pres">
      <dgm:prSet presAssocID="{3AD3D2CA-B854-4641-B4A8-CA174F688080}" presName="iconRect" presStyleLbl="node1" presStyleIdx="7" presStyleCnt="8" custScaleX="55628" custScaleY="53361" custLinFactX="-300000" custLinFactY="-44697" custLinFactNeighborX="-377841" custLinFactNeighborY="-100000"/>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Test tubes"/>
        </a:ext>
      </dgm:extLst>
    </dgm:pt>
    <dgm:pt modelId="{0C9A5430-86E3-4DE0-ADCC-BC496373555E}" type="pres">
      <dgm:prSet presAssocID="{3AD3D2CA-B854-4641-B4A8-CA174F688080}" presName="spaceRect" presStyleCnt="0"/>
      <dgm:spPr/>
    </dgm:pt>
    <dgm:pt modelId="{72002560-EB55-4D7E-A533-47CB2BFC8B8D}" type="pres">
      <dgm:prSet presAssocID="{3AD3D2CA-B854-4641-B4A8-CA174F688080}" presName="textRect" presStyleLbl="revTx" presStyleIdx="7" presStyleCnt="8" custScaleX="314817" custLinFactNeighborX="-55702" custLinFactNeighborY="-78077">
        <dgm:presLayoutVars>
          <dgm:chMax val="1"/>
          <dgm:chPref val="1"/>
        </dgm:presLayoutVars>
      </dgm:prSet>
      <dgm:spPr/>
    </dgm:pt>
  </dgm:ptLst>
  <dgm:cxnLst>
    <dgm:cxn modelId="{6DD13724-D4D2-46B0-A4D7-AB49B18CDDF2}" type="presOf" srcId="{04B202EE-4325-4530-9867-009C6F8F5000}" destId="{678963EF-F612-4526-BBEF-6D49002B208D}" srcOrd="0" destOrd="0" presId="urn:microsoft.com/office/officeart/2018/2/layout/IconCircleList"/>
    <dgm:cxn modelId="{369D7728-893F-469A-A668-ED90EFF6869D}" type="presOf" srcId="{B4ACECC6-D881-4638-9A04-BE7A99589AEB}" destId="{CDAC1CE0-4023-4F08-BB5A-EDA9C99E1B2A}" srcOrd="0" destOrd="0" presId="urn:microsoft.com/office/officeart/2018/2/layout/IconCircleList"/>
    <dgm:cxn modelId="{5863122E-40DC-4214-86B7-6F382C03C5A8}" type="presOf" srcId="{3AD3D2CA-B854-4641-B4A8-CA174F688080}" destId="{72002560-EB55-4D7E-A533-47CB2BFC8B8D}" srcOrd="0" destOrd="0" presId="urn:microsoft.com/office/officeart/2018/2/layout/IconCircleList"/>
    <dgm:cxn modelId="{6393A465-D15B-45C9-BDE6-F94DB9750943}" type="presOf" srcId="{5931B86A-F02A-4C29-89B7-10837E116CA6}" destId="{F561BD1F-0206-41A2-86E0-48A40FE735D7}" srcOrd="0" destOrd="0" presId="urn:microsoft.com/office/officeart/2018/2/layout/IconCircleList"/>
    <dgm:cxn modelId="{7B9E0949-5862-40C0-9028-008180672320}" type="presOf" srcId="{B72973B9-B441-4B49-83FB-64EEED183AA3}" destId="{CD708B00-EBFC-4556-BBC4-08F126CC543A}" srcOrd="0" destOrd="0" presId="urn:microsoft.com/office/officeart/2018/2/layout/IconCircleList"/>
    <dgm:cxn modelId="{0FF2F64A-3E28-4BFC-9984-8B38282E0AEC}" type="presOf" srcId="{6B23CF19-3CEE-4718-8742-C06C6CF03B53}" destId="{D8E9291E-2808-4CD0-A3EB-03D454540389}" srcOrd="0" destOrd="0" presId="urn:microsoft.com/office/officeart/2018/2/layout/IconCircleList"/>
    <dgm:cxn modelId="{5E036F4E-17C5-4033-96AB-1ABDBAC8C8B1}" srcId="{35A5C671-5677-48E1-BC9E-CE4498A975C5}" destId="{992007FC-6198-437E-B2B9-CF1781DDE68C}" srcOrd="4" destOrd="0" parTransId="{3F2FAFAB-F1E3-462D-8A6B-046197527F85}" sibTransId="{C5F70265-C1FF-41E8-91E4-500CEE20127D}"/>
    <dgm:cxn modelId="{729B6C52-7230-4313-A5E5-148D43A7B6A1}" type="presOf" srcId="{8F957068-9AC5-4563-95AA-BFBC1DA455CF}" destId="{B549C6C1-7ECA-4312-9024-434424C28B97}" srcOrd="0" destOrd="0" presId="urn:microsoft.com/office/officeart/2018/2/layout/IconCircleList"/>
    <dgm:cxn modelId="{98F9D455-97D4-4A92-84E0-74ED7FA6547B}" type="presOf" srcId="{9BDAAA6F-3372-4B6C-BAB7-72A9C2502AEB}" destId="{BE374564-B511-4A40-8638-931E7919D3CE}" srcOrd="0" destOrd="0" presId="urn:microsoft.com/office/officeart/2018/2/layout/IconCircleList"/>
    <dgm:cxn modelId="{DFB0597E-2862-45F9-8D65-B1ED3EC047E9}" srcId="{35A5C671-5677-48E1-BC9E-CE4498A975C5}" destId="{29C568AB-9E07-4F6F-BE1F-606AC24241A3}" srcOrd="2" destOrd="0" parTransId="{4325946C-0D0A-4CE1-A92B-651FBCEA942D}" sibTransId="{B4ACECC6-D881-4638-9A04-BE7A99589AEB}"/>
    <dgm:cxn modelId="{861DB181-6AAC-4C0E-B642-BC55A4EE45ED}" srcId="{35A5C671-5677-48E1-BC9E-CE4498A975C5}" destId="{F3C702BF-4CC7-4926-9E85-030E993B01B5}" srcOrd="1" destOrd="0" parTransId="{87F23695-4D5E-44D2-B46C-0FA92050D181}" sibTransId="{9BDAAA6F-3372-4B6C-BAB7-72A9C2502AEB}"/>
    <dgm:cxn modelId="{8B239684-7A37-429E-926D-EAC87732E323}" srcId="{35A5C671-5677-48E1-BC9E-CE4498A975C5}" destId="{04B202EE-4325-4530-9867-009C6F8F5000}" srcOrd="3" destOrd="0" parTransId="{25A342BA-16BB-4CC5-9440-9F2426686223}" sibTransId="{5931B86A-F02A-4C29-89B7-10837E116CA6}"/>
    <dgm:cxn modelId="{17B5BF84-4367-48E1-8E98-97A3E44E4DA7}" type="presOf" srcId="{C5F70265-C1FF-41E8-91E4-500CEE20127D}" destId="{699EDDE1-A51E-4D79-B9CA-63E18261C082}" srcOrd="0" destOrd="0" presId="urn:microsoft.com/office/officeart/2018/2/layout/IconCircleList"/>
    <dgm:cxn modelId="{D4FADA89-DB12-45F3-974B-D8882D7CA2D7}" srcId="{35A5C671-5677-48E1-BC9E-CE4498A975C5}" destId="{8F957068-9AC5-4563-95AA-BFBC1DA455CF}" srcOrd="5" destOrd="0" parTransId="{D96B33FA-43C3-4CC6-972A-1BE99CE070D3}" sibTransId="{6B23CF19-3CEE-4718-8742-C06C6CF03B53}"/>
    <dgm:cxn modelId="{0032658E-9A6B-426C-B5B7-FCC60F85EC8B}" srcId="{35A5C671-5677-48E1-BC9E-CE4498A975C5}" destId="{B72973B9-B441-4B49-83FB-64EEED183AA3}" srcOrd="0" destOrd="0" parTransId="{9C5DEC67-B2EF-4054-86DC-1D1B0D834D63}" sibTransId="{85D1F120-4BBE-48E0-8017-9BE12CFEB962}"/>
    <dgm:cxn modelId="{11315090-73D5-4CFD-B86D-6C5B180D170C}" srcId="{35A5C671-5677-48E1-BC9E-CE4498A975C5}" destId="{3AD3D2CA-B854-4641-B4A8-CA174F688080}" srcOrd="7" destOrd="0" parTransId="{432716BE-F13E-4C18-A599-7EEF52E7A832}" sibTransId="{FF14428D-7185-4FC9-9F89-A53E4480B80E}"/>
    <dgm:cxn modelId="{9E05429B-0894-4922-A9AE-CCF757129BF4}" type="presOf" srcId="{F3C702BF-4CC7-4926-9E85-030E993B01B5}" destId="{57D6C47E-5C6A-4A9D-939F-A16CE0F21610}" srcOrd="0" destOrd="0" presId="urn:microsoft.com/office/officeart/2018/2/layout/IconCircleList"/>
    <dgm:cxn modelId="{8B27D5A2-B846-49FC-9DFC-7227C92D0E5C}" type="presOf" srcId="{E4CE6F84-6008-49CF-BBC7-4B74DAA99CD0}" destId="{D87EB395-1C3E-4D53-8FE3-E06AB1102EFA}" srcOrd="0" destOrd="0" presId="urn:microsoft.com/office/officeart/2018/2/layout/IconCircleList"/>
    <dgm:cxn modelId="{EAC093A7-8D86-4F4C-8F8B-96443949AB0F}" type="presOf" srcId="{992007FC-6198-437E-B2B9-CF1781DDE68C}" destId="{12B2894D-070F-49EF-85C4-4B3D70836B72}" srcOrd="0" destOrd="0" presId="urn:microsoft.com/office/officeart/2018/2/layout/IconCircleList"/>
    <dgm:cxn modelId="{FFA8BFA9-7447-4FB1-BDB3-FE05E18F0E71}" srcId="{35A5C671-5677-48E1-BC9E-CE4498A975C5}" destId="{E4CE6F84-6008-49CF-BBC7-4B74DAA99CD0}" srcOrd="6" destOrd="0" parTransId="{ACE832C8-DC0B-46A5-9743-B36D4BF97382}" sibTransId="{A34F109F-9963-4AF5-B524-B485D231A267}"/>
    <dgm:cxn modelId="{F7E7AFD8-C109-438E-82C8-B28FB282C5C1}" type="presOf" srcId="{29C568AB-9E07-4F6F-BE1F-606AC24241A3}" destId="{C1EA35B9-F56C-4B23-8726-96CD53F94B42}" srcOrd="0" destOrd="0" presId="urn:microsoft.com/office/officeart/2018/2/layout/IconCircleList"/>
    <dgm:cxn modelId="{466AC3E1-0B8D-47CD-B74C-4663963EB489}" type="presOf" srcId="{35A5C671-5677-48E1-BC9E-CE4498A975C5}" destId="{D6E015B6-9E26-42EE-B238-CFF495A05442}" srcOrd="0" destOrd="0" presId="urn:microsoft.com/office/officeart/2018/2/layout/IconCircleList"/>
    <dgm:cxn modelId="{80601DFC-2308-455B-897D-DC156A27F6C3}" type="presOf" srcId="{A34F109F-9963-4AF5-B524-B485D231A267}" destId="{B721A3F1-A7B5-4DD9-B8CB-7AB0A0855A03}" srcOrd="0" destOrd="0" presId="urn:microsoft.com/office/officeart/2018/2/layout/IconCircleList"/>
    <dgm:cxn modelId="{979723FF-A4BB-4F15-860D-7117C52445D6}" type="presOf" srcId="{85D1F120-4BBE-48E0-8017-9BE12CFEB962}" destId="{D3F5651A-9928-464C-AADC-06C501723B37}" srcOrd="0" destOrd="0" presId="urn:microsoft.com/office/officeart/2018/2/layout/IconCircleList"/>
    <dgm:cxn modelId="{20C83D46-86A8-4FAF-AED0-0FE4F1A735DE}" type="presParOf" srcId="{D6E015B6-9E26-42EE-B238-CFF495A05442}" destId="{F6530D0C-E29D-41D5-A68D-4E6ACF3BD0E7}" srcOrd="0" destOrd="0" presId="urn:microsoft.com/office/officeart/2018/2/layout/IconCircleList"/>
    <dgm:cxn modelId="{C7F0477F-935E-4A7F-824A-6D18A115E481}" type="presParOf" srcId="{F6530D0C-E29D-41D5-A68D-4E6ACF3BD0E7}" destId="{AA067457-76EB-4B95-A15A-13B14D68E0E4}" srcOrd="0" destOrd="0" presId="urn:microsoft.com/office/officeart/2018/2/layout/IconCircleList"/>
    <dgm:cxn modelId="{E5D7F584-6576-4F3F-80CC-960BA25A6747}" type="presParOf" srcId="{AA067457-76EB-4B95-A15A-13B14D68E0E4}" destId="{702910D9-7398-4951-B890-642CC2AD6766}" srcOrd="0" destOrd="0" presId="urn:microsoft.com/office/officeart/2018/2/layout/IconCircleList"/>
    <dgm:cxn modelId="{3E8DE6A1-C502-46E0-A71B-1FA93FF66655}" type="presParOf" srcId="{AA067457-76EB-4B95-A15A-13B14D68E0E4}" destId="{991C4F73-6CE4-4A01-A7CD-A17FD5A7CB85}" srcOrd="1" destOrd="0" presId="urn:microsoft.com/office/officeart/2018/2/layout/IconCircleList"/>
    <dgm:cxn modelId="{23884214-F19A-4050-B868-3D4EB1FEF976}" type="presParOf" srcId="{AA067457-76EB-4B95-A15A-13B14D68E0E4}" destId="{81021935-556D-4565-939D-9CBBDDED4761}" srcOrd="2" destOrd="0" presId="urn:microsoft.com/office/officeart/2018/2/layout/IconCircleList"/>
    <dgm:cxn modelId="{73CF194D-E19D-4BB4-B65B-4A98B62535AA}" type="presParOf" srcId="{AA067457-76EB-4B95-A15A-13B14D68E0E4}" destId="{CD708B00-EBFC-4556-BBC4-08F126CC543A}" srcOrd="3" destOrd="0" presId="urn:microsoft.com/office/officeart/2018/2/layout/IconCircleList"/>
    <dgm:cxn modelId="{649217C4-A2BA-4497-8699-047A51CE73B9}" type="presParOf" srcId="{F6530D0C-E29D-41D5-A68D-4E6ACF3BD0E7}" destId="{D3F5651A-9928-464C-AADC-06C501723B37}" srcOrd="1" destOrd="0" presId="urn:microsoft.com/office/officeart/2018/2/layout/IconCircleList"/>
    <dgm:cxn modelId="{78255DC4-54C8-458F-9503-3D7BDBD97C2E}" type="presParOf" srcId="{F6530D0C-E29D-41D5-A68D-4E6ACF3BD0E7}" destId="{6914865B-0DB6-4FF2-AA18-CFCE6C044410}" srcOrd="2" destOrd="0" presId="urn:microsoft.com/office/officeart/2018/2/layout/IconCircleList"/>
    <dgm:cxn modelId="{72E59F0C-717B-4C10-A52F-4C7102606975}" type="presParOf" srcId="{6914865B-0DB6-4FF2-AA18-CFCE6C044410}" destId="{E9B762D0-0D61-43E4-A7D9-09336BA8CC88}" srcOrd="0" destOrd="0" presId="urn:microsoft.com/office/officeart/2018/2/layout/IconCircleList"/>
    <dgm:cxn modelId="{B3A80466-26C6-4B0C-9758-618E0614FE74}" type="presParOf" srcId="{6914865B-0DB6-4FF2-AA18-CFCE6C044410}" destId="{9B0D79B3-FBF2-4A8E-9FDD-D24803B37B9A}" srcOrd="1" destOrd="0" presId="urn:microsoft.com/office/officeart/2018/2/layout/IconCircleList"/>
    <dgm:cxn modelId="{0A242A3F-029D-454F-B2AD-D5DBEE6E5F6B}" type="presParOf" srcId="{6914865B-0DB6-4FF2-AA18-CFCE6C044410}" destId="{804A48A8-2A23-4CBB-B71E-C0FB75FF9ED1}" srcOrd="2" destOrd="0" presId="urn:microsoft.com/office/officeart/2018/2/layout/IconCircleList"/>
    <dgm:cxn modelId="{95FCB8DB-C718-4E26-AEDE-1A251ACCD569}" type="presParOf" srcId="{6914865B-0DB6-4FF2-AA18-CFCE6C044410}" destId="{57D6C47E-5C6A-4A9D-939F-A16CE0F21610}" srcOrd="3" destOrd="0" presId="urn:microsoft.com/office/officeart/2018/2/layout/IconCircleList"/>
    <dgm:cxn modelId="{971CF8D0-E7BE-40FB-BB86-19210CEF80DE}" type="presParOf" srcId="{F6530D0C-E29D-41D5-A68D-4E6ACF3BD0E7}" destId="{BE374564-B511-4A40-8638-931E7919D3CE}" srcOrd="3" destOrd="0" presId="urn:microsoft.com/office/officeart/2018/2/layout/IconCircleList"/>
    <dgm:cxn modelId="{2BA97282-5DF7-4C16-86B2-E0935942636A}" type="presParOf" srcId="{F6530D0C-E29D-41D5-A68D-4E6ACF3BD0E7}" destId="{6C872343-D038-4017-A6DB-3C6F80FD5C44}" srcOrd="4" destOrd="0" presId="urn:microsoft.com/office/officeart/2018/2/layout/IconCircleList"/>
    <dgm:cxn modelId="{6E89E997-F7C7-463A-BA5D-8456CFCDBB55}" type="presParOf" srcId="{6C872343-D038-4017-A6DB-3C6F80FD5C44}" destId="{3A49F95F-A813-4370-8106-C79A6E638347}" srcOrd="0" destOrd="0" presId="urn:microsoft.com/office/officeart/2018/2/layout/IconCircleList"/>
    <dgm:cxn modelId="{3D006551-DFA6-4223-A83F-3865B3212DE0}" type="presParOf" srcId="{6C872343-D038-4017-A6DB-3C6F80FD5C44}" destId="{51176C67-E5E4-434E-A2FE-5735DFB0DE6A}" srcOrd="1" destOrd="0" presId="urn:microsoft.com/office/officeart/2018/2/layout/IconCircleList"/>
    <dgm:cxn modelId="{06CB5A23-6326-4B9F-B126-33154BC3552E}" type="presParOf" srcId="{6C872343-D038-4017-A6DB-3C6F80FD5C44}" destId="{94D10794-BF9D-4D7A-ADD2-23EA93A419AC}" srcOrd="2" destOrd="0" presId="urn:microsoft.com/office/officeart/2018/2/layout/IconCircleList"/>
    <dgm:cxn modelId="{2609D519-A383-4A86-9952-0D6819D8409E}" type="presParOf" srcId="{6C872343-D038-4017-A6DB-3C6F80FD5C44}" destId="{C1EA35B9-F56C-4B23-8726-96CD53F94B42}" srcOrd="3" destOrd="0" presId="urn:microsoft.com/office/officeart/2018/2/layout/IconCircleList"/>
    <dgm:cxn modelId="{DA0E191B-41B2-49FA-B575-5D63CDDB0025}" type="presParOf" srcId="{F6530D0C-E29D-41D5-A68D-4E6ACF3BD0E7}" destId="{CDAC1CE0-4023-4F08-BB5A-EDA9C99E1B2A}" srcOrd="5" destOrd="0" presId="urn:microsoft.com/office/officeart/2018/2/layout/IconCircleList"/>
    <dgm:cxn modelId="{AFEA4E81-92E2-4538-A25D-033C177FC38E}" type="presParOf" srcId="{F6530D0C-E29D-41D5-A68D-4E6ACF3BD0E7}" destId="{282A9157-FFC5-4DA6-B765-8FF43537F0C6}" srcOrd="6" destOrd="0" presId="urn:microsoft.com/office/officeart/2018/2/layout/IconCircleList"/>
    <dgm:cxn modelId="{E7FD64D9-EF17-4EA1-9133-0684AC41843E}" type="presParOf" srcId="{282A9157-FFC5-4DA6-B765-8FF43537F0C6}" destId="{A584E44E-D7FD-45CE-8830-64CC5004A099}" srcOrd="0" destOrd="0" presId="urn:microsoft.com/office/officeart/2018/2/layout/IconCircleList"/>
    <dgm:cxn modelId="{DD0DDC8F-896C-420A-BEED-B46EB636E35B}" type="presParOf" srcId="{282A9157-FFC5-4DA6-B765-8FF43537F0C6}" destId="{EF163ABA-CB06-4AF3-B3CA-833B639FD4AA}" srcOrd="1" destOrd="0" presId="urn:microsoft.com/office/officeart/2018/2/layout/IconCircleList"/>
    <dgm:cxn modelId="{BEB0FFBD-620C-4598-A7D1-E79C830F8D8B}" type="presParOf" srcId="{282A9157-FFC5-4DA6-B765-8FF43537F0C6}" destId="{522A39EE-F454-42EE-AAE3-E95763BAD5BC}" srcOrd="2" destOrd="0" presId="urn:microsoft.com/office/officeart/2018/2/layout/IconCircleList"/>
    <dgm:cxn modelId="{6706EE18-E3F7-4354-BE91-B57E7DEABB40}" type="presParOf" srcId="{282A9157-FFC5-4DA6-B765-8FF43537F0C6}" destId="{678963EF-F612-4526-BBEF-6D49002B208D}" srcOrd="3" destOrd="0" presId="urn:microsoft.com/office/officeart/2018/2/layout/IconCircleList"/>
    <dgm:cxn modelId="{795EF7D7-C777-4501-8F5D-98257BD66A1F}" type="presParOf" srcId="{F6530D0C-E29D-41D5-A68D-4E6ACF3BD0E7}" destId="{F561BD1F-0206-41A2-86E0-48A40FE735D7}" srcOrd="7" destOrd="0" presId="urn:microsoft.com/office/officeart/2018/2/layout/IconCircleList"/>
    <dgm:cxn modelId="{ACAC8E67-6AEF-48F3-A099-955DB0C90F0A}" type="presParOf" srcId="{F6530D0C-E29D-41D5-A68D-4E6ACF3BD0E7}" destId="{6C5DB9F7-03D6-466F-B23F-110C6696AB08}" srcOrd="8" destOrd="0" presId="urn:microsoft.com/office/officeart/2018/2/layout/IconCircleList"/>
    <dgm:cxn modelId="{404C108C-ADE1-4900-A37B-FFAFF4AAE729}" type="presParOf" srcId="{6C5DB9F7-03D6-466F-B23F-110C6696AB08}" destId="{8B016C99-E1F2-462F-85FA-CBADE990C5F1}" srcOrd="0" destOrd="0" presId="urn:microsoft.com/office/officeart/2018/2/layout/IconCircleList"/>
    <dgm:cxn modelId="{167397D2-84AA-4263-A6C8-0DB68174289D}" type="presParOf" srcId="{6C5DB9F7-03D6-466F-B23F-110C6696AB08}" destId="{795CE06F-D2C7-482A-984D-9EB7FD28C31A}" srcOrd="1" destOrd="0" presId="urn:microsoft.com/office/officeart/2018/2/layout/IconCircleList"/>
    <dgm:cxn modelId="{E428CF09-EEEB-4A08-BAA7-38CA9FD85FFE}" type="presParOf" srcId="{6C5DB9F7-03D6-466F-B23F-110C6696AB08}" destId="{48206C02-BA70-4190-A972-CCB333E24E55}" srcOrd="2" destOrd="0" presId="urn:microsoft.com/office/officeart/2018/2/layout/IconCircleList"/>
    <dgm:cxn modelId="{365141BA-3DF9-47F7-B219-EA224E75854C}" type="presParOf" srcId="{6C5DB9F7-03D6-466F-B23F-110C6696AB08}" destId="{12B2894D-070F-49EF-85C4-4B3D70836B72}" srcOrd="3" destOrd="0" presId="urn:microsoft.com/office/officeart/2018/2/layout/IconCircleList"/>
    <dgm:cxn modelId="{2B62F093-627D-4B5D-AEFC-CE37A0BE2C89}" type="presParOf" srcId="{F6530D0C-E29D-41D5-A68D-4E6ACF3BD0E7}" destId="{699EDDE1-A51E-4D79-B9CA-63E18261C082}" srcOrd="9" destOrd="0" presId="urn:microsoft.com/office/officeart/2018/2/layout/IconCircleList"/>
    <dgm:cxn modelId="{CD527E45-D6A2-47EB-9ADE-23601A4DA62C}" type="presParOf" srcId="{F6530D0C-E29D-41D5-A68D-4E6ACF3BD0E7}" destId="{E3702157-5BB6-4BCE-B115-766C54F86243}" srcOrd="10" destOrd="0" presId="urn:microsoft.com/office/officeart/2018/2/layout/IconCircleList"/>
    <dgm:cxn modelId="{C2551141-C3A2-48A3-8623-7D38138307CE}" type="presParOf" srcId="{E3702157-5BB6-4BCE-B115-766C54F86243}" destId="{F610A954-0EE9-4341-ABD4-6BB461C6F6AF}" srcOrd="0" destOrd="0" presId="urn:microsoft.com/office/officeart/2018/2/layout/IconCircleList"/>
    <dgm:cxn modelId="{393990B7-40CF-4DD6-BD9A-99EBC2931B7F}" type="presParOf" srcId="{E3702157-5BB6-4BCE-B115-766C54F86243}" destId="{344A15BE-E9E2-45ED-B952-DEF8653091AA}" srcOrd="1" destOrd="0" presId="urn:microsoft.com/office/officeart/2018/2/layout/IconCircleList"/>
    <dgm:cxn modelId="{38DA5210-140C-4521-BD63-CC6823A3EBC5}" type="presParOf" srcId="{E3702157-5BB6-4BCE-B115-766C54F86243}" destId="{19E9FF9B-8F05-43B9-AB97-896482C8BED2}" srcOrd="2" destOrd="0" presId="urn:microsoft.com/office/officeart/2018/2/layout/IconCircleList"/>
    <dgm:cxn modelId="{FEB2498A-7698-44A3-9FED-F5DFAC87D226}" type="presParOf" srcId="{E3702157-5BB6-4BCE-B115-766C54F86243}" destId="{B549C6C1-7ECA-4312-9024-434424C28B97}" srcOrd="3" destOrd="0" presId="urn:microsoft.com/office/officeart/2018/2/layout/IconCircleList"/>
    <dgm:cxn modelId="{34099C30-A156-411F-9316-3D4542B5256E}" type="presParOf" srcId="{F6530D0C-E29D-41D5-A68D-4E6ACF3BD0E7}" destId="{D8E9291E-2808-4CD0-A3EB-03D454540389}" srcOrd="11" destOrd="0" presId="urn:microsoft.com/office/officeart/2018/2/layout/IconCircleList"/>
    <dgm:cxn modelId="{1F1B9411-46C7-4DF7-B6C5-FDC082C8B8E8}" type="presParOf" srcId="{F6530D0C-E29D-41D5-A68D-4E6ACF3BD0E7}" destId="{54359816-5979-4A8A-8FA5-3DA246BDBB09}" srcOrd="12" destOrd="0" presId="urn:microsoft.com/office/officeart/2018/2/layout/IconCircleList"/>
    <dgm:cxn modelId="{876631A6-F1BC-400C-AE27-1CE331D2AC90}" type="presParOf" srcId="{54359816-5979-4A8A-8FA5-3DA246BDBB09}" destId="{AAFD720B-751B-4324-BFC9-8F1AAF5A6B1B}" srcOrd="0" destOrd="0" presId="urn:microsoft.com/office/officeart/2018/2/layout/IconCircleList"/>
    <dgm:cxn modelId="{119D955F-6877-4BA0-9867-4785F70CB463}" type="presParOf" srcId="{54359816-5979-4A8A-8FA5-3DA246BDBB09}" destId="{404C8AB0-7542-4622-AECD-B89CE52E377F}" srcOrd="1" destOrd="0" presId="urn:microsoft.com/office/officeart/2018/2/layout/IconCircleList"/>
    <dgm:cxn modelId="{6FFD2FA2-ED1B-4327-B9D1-17C87DE8FF09}" type="presParOf" srcId="{54359816-5979-4A8A-8FA5-3DA246BDBB09}" destId="{628D4C87-5FDF-4403-B733-761993930F3A}" srcOrd="2" destOrd="0" presId="urn:microsoft.com/office/officeart/2018/2/layout/IconCircleList"/>
    <dgm:cxn modelId="{3F4FBA94-E18A-4E76-8078-6C155FADE1BF}" type="presParOf" srcId="{54359816-5979-4A8A-8FA5-3DA246BDBB09}" destId="{D87EB395-1C3E-4D53-8FE3-E06AB1102EFA}" srcOrd="3" destOrd="0" presId="urn:microsoft.com/office/officeart/2018/2/layout/IconCircleList"/>
    <dgm:cxn modelId="{88A40822-9A6A-402D-97C4-AD8B254FFEF2}" type="presParOf" srcId="{F6530D0C-E29D-41D5-A68D-4E6ACF3BD0E7}" destId="{B721A3F1-A7B5-4DD9-B8CB-7AB0A0855A03}" srcOrd="13" destOrd="0" presId="urn:microsoft.com/office/officeart/2018/2/layout/IconCircleList"/>
    <dgm:cxn modelId="{0A35D735-CD76-433F-A6FC-808D4A5256B7}" type="presParOf" srcId="{F6530D0C-E29D-41D5-A68D-4E6ACF3BD0E7}" destId="{A684691A-56FF-4BA2-B5AE-6C5F5CF7CF85}" srcOrd="14" destOrd="0" presId="urn:microsoft.com/office/officeart/2018/2/layout/IconCircleList"/>
    <dgm:cxn modelId="{5CD75376-C3D8-4B91-BDFD-905702366ADF}" type="presParOf" srcId="{A684691A-56FF-4BA2-B5AE-6C5F5CF7CF85}" destId="{72D1A4F3-F0CF-47B2-B423-5245A03F6030}" srcOrd="0" destOrd="0" presId="urn:microsoft.com/office/officeart/2018/2/layout/IconCircleList"/>
    <dgm:cxn modelId="{B5A370DD-49D1-4DD1-8DD9-65CB25AA90C6}" type="presParOf" srcId="{A684691A-56FF-4BA2-B5AE-6C5F5CF7CF85}" destId="{F5A1EE7A-2252-4D42-87F0-5B6A62FE54C3}" srcOrd="1" destOrd="0" presId="urn:microsoft.com/office/officeart/2018/2/layout/IconCircleList"/>
    <dgm:cxn modelId="{DBA93061-2AE3-45EA-B6A7-995986E7EE5F}" type="presParOf" srcId="{A684691A-56FF-4BA2-B5AE-6C5F5CF7CF85}" destId="{0C9A5430-86E3-4DE0-ADCC-BC496373555E}" srcOrd="2" destOrd="0" presId="urn:microsoft.com/office/officeart/2018/2/layout/IconCircleList"/>
    <dgm:cxn modelId="{EF5F5896-C324-4722-B831-E30A9B2699E2}" type="presParOf" srcId="{A684691A-56FF-4BA2-B5AE-6C5F5CF7CF85}" destId="{72002560-EB55-4D7E-A533-47CB2BFC8B8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A5C671-5677-48E1-BC9E-CE4498A975C5}"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72973B9-B441-4B49-83FB-64EEED183AA3}">
      <dgm:prSet custT="1"/>
      <dgm:spPr/>
      <dgm:t>
        <a:bodyPr/>
        <a:lstStyle/>
        <a:p>
          <a:r>
            <a:rPr lang="en-US" sz="1800" b="1" dirty="0"/>
            <a:t>Applications </a:t>
          </a:r>
          <a:endParaRPr lang="en-US" sz="1800" dirty="0"/>
        </a:p>
      </dgm:t>
    </dgm:pt>
    <dgm:pt modelId="{9C5DEC67-B2EF-4054-86DC-1D1B0D834D63}" type="parTrans" cxnId="{0032658E-9A6B-426C-B5B7-FCC60F85EC8B}">
      <dgm:prSet/>
      <dgm:spPr/>
      <dgm:t>
        <a:bodyPr/>
        <a:lstStyle/>
        <a:p>
          <a:endParaRPr lang="en-US" sz="1800"/>
        </a:p>
      </dgm:t>
    </dgm:pt>
    <dgm:pt modelId="{85D1F120-4BBE-48E0-8017-9BE12CFEB962}" type="sibTrans" cxnId="{0032658E-9A6B-426C-B5B7-FCC60F85EC8B}">
      <dgm:prSet/>
      <dgm:spPr/>
      <dgm:t>
        <a:bodyPr/>
        <a:lstStyle/>
        <a:p>
          <a:endParaRPr lang="en-US" sz="1800"/>
        </a:p>
      </dgm:t>
    </dgm:pt>
    <dgm:pt modelId="{F3C702BF-4CC7-4926-9E85-030E993B01B5}">
      <dgm:prSet custT="1"/>
      <dgm:spPr/>
      <dgm:t>
        <a:bodyPr/>
        <a:lstStyle/>
        <a:p>
          <a:r>
            <a:rPr lang="en-US" sz="1800" dirty="0"/>
            <a:t>Found in  wind blades, boats, </a:t>
          </a:r>
          <a:r>
            <a:rPr lang="en-IN" sz="1800" dirty="0"/>
            <a:t>seat structures, Interior panels, dashboards, audio systems</a:t>
          </a:r>
          <a:r>
            <a:rPr lang="en-US" sz="1800" dirty="0"/>
            <a:t>.</a:t>
          </a:r>
        </a:p>
      </dgm:t>
    </dgm:pt>
    <dgm:pt modelId="{87F23695-4D5E-44D2-B46C-0FA92050D181}" type="parTrans" cxnId="{861DB181-6AAC-4C0E-B642-BC55A4EE45ED}">
      <dgm:prSet/>
      <dgm:spPr/>
      <dgm:t>
        <a:bodyPr/>
        <a:lstStyle/>
        <a:p>
          <a:endParaRPr lang="en-US" sz="1800"/>
        </a:p>
      </dgm:t>
    </dgm:pt>
    <dgm:pt modelId="{9BDAAA6F-3372-4B6C-BAB7-72A9C2502AEB}" type="sibTrans" cxnId="{861DB181-6AAC-4C0E-B642-BC55A4EE45ED}">
      <dgm:prSet/>
      <dgm:spPr/>
      <dgm:t>
        <a:bodyPr/>
        <a:lstStyle/>
        <a:p>
          <a:endParaRPr lang="en-US" sz="1800"/>
        </a:p>
      </dgm:t>
    </dgm:pt>
    <dgm:pt modelId="{29C568AB-9E07-4F6F-BE1F-606AC24241A3}">
      <dgm:prSet custT="1"/>
      <dgm:spPr/>
      <dgm:t>
        <a:bodyPr/>
        <a:lstStyle/>
        <a:p>
          <a:r>
            <a:rPr lang="en-US" sz="1800" dirty="0"/>
            <a:t>Used for both structural and cosmetic parts</a:t>
          </a:r>
        </a:p>
      </dgm:t>
    </dgm:pt>
    <dgm:pt modelId="{4325946C-0D0A-4CE1-A92B-651FBCEA942D}" type="parTrans" cxnId="{DFB0597E-2862-45F9-8D65-B1ED3EC047E9}">
      <dgm:prSet/>
      <dgm:spPr/>
      <dgm:t>
        <a:bodyPr/>
        <a:lstStyle/>
        <a:p>
          <a:endParaRPr lang="en-US" sz="1800"/>
        </a:p>
      </dgm:t>
    </dgm:pt>
    <dgm:pt modelId="{B4ACECC6-D881-4638-9A04-BE7A99589AEB}" type="sibTrans" cxnId="{DFB0597E-2862-45F9-8D65-B1ED3EC047E9}">
      <dgm:prSet/>
      <dgm:spPr/>
      <dgm:t>
        <a:bodyPr/>
        <a:lstStyle/>
        <a:p>
          <a:endParaRPr lang="en-US" sz="1800"/>
        </a:p>
      </dgm:t>
    </dgm:pt>
    <dgm:pt modelId="{04B202EE-4325-4530-9867-009C6F8F5000}">
      <dgm:prSet custT="1"/>
      <dgm:spPr/>
      <dgm:t>
        <a:bodyPr/>
        <a:lstStyle/>
        <a:p>
          <a:r>
            <a:rPr lang="en-IN" sz="1800" dirty="0"/>
            <a:t>Glass Fiber adds strength, flax improves impact resistance and reduces weight</a:t>
          </a:r>
          <a:endParaRPr lang="en-US" sz="1800" dirty="0"/>
        </a:p>
      </dgm:t>
    </dgm:pt>
    <dgm:pt modelId="{25A342BA-16BB-4CC5-9440-9F2426686223}" type="parTrans" cxnId="{8B239684-7A37-429E-926D-EAC87732E323}">
      <dgm:prSet/>
      <dgm:spPr/>
      <dgm:t>
        <a:bodyPr/>
        <a:lstStyle/>
        <a:p>
          <a:endParaRPr lang="en-US" sz="1800"/>
        </a:p>
      </dgm:t>
    </dgm:pt>
    <dgm:pt modelId="{5931B86A-F02A-4C29-89B7-10837E116CA6}" type="sibTrans" cxnId="{8B239684-7A37-429E-926D-EAC87732E323}">
      <dgm:prSet/>
      <dgm:spPr/>
      <dgm:t>
        <a:bodyPr/>
        <a:lstStyle/>
        <a:p>
          <a:endParaRPr lang="en-US" sz="1800"/>
        </a:p>
      </dgm:t>
    </dgm:pt>
    <dgm:pt modelId="{992007FC-6198-437E-B2B9-CF1781DDE68C}">
      <dgm:prSet custT="1"/>
      <dgm:spPr/>
      <dgm:t>
        <a:bodyPr/>
        <a:lstStyle/>
        <a:p>
          <a:r>
            <a:rPr lang="en-IN" sz="1800" b="1"/>
            <a:t>Objectives</a:t>
          </a:r>
          <a:endParaRPr lang="en-US" sz="1800"/>
        </a:p>
      </dgm:t>
    </dgm:pt>
    <dgm:pt modelId="{3F2FAFAB-F1E3-462D-8A6B-046197527F85}" type="parTrans" cxnId="{5E036F4E-17C5-4033-96AB-1ABDBAC8C8B1}">
      <dgm:prSet/>
      <dgm:spPr/>
      <dgm:t>
        <a:bodyPr/>
        <a:lstStyle/>
        <a:p>
          <a:endParaRPr lang="en-US" sz="1800"/>
        </a:p>
      </dgm:t>
    </dgm:pt>
    <dgm:pt modelId="{C5F70265-C1FF-41E8-91E4-500CEE20127D}" type="sibTrans" cxnId="{5E036F4E-17C5-4033-96AB-1ABDBAC8C8B1}">
      <dgm:prSet/>
      <dgm:spPr/>
      <dgm:t>
        <a:bodyPr/>
        <a:lstStyle/>
        <a:p>
          <a:endParaRPr lang="en-US" sz="1800"/>
        </a:p>
      </dgm:t>
    </dgm:pt>
    <dgm:pt modelId="{8F957068-9AC5-4563-95AA-BFBC1DA455CF}">
      <dgm:prSet custT="1"/>
      <dgm:spPr/>
      <dgm:t>
        <a:bodyPr/>
        <a:lstStyle/>
        <a:p>
          <a:pPr algn="l"/>
          <a:r>
            <a:rPr lang="en-US" sz="1800"/>
            <a:t>Show hand lay-up fabrication process</a:t>
          </a:r>
        </a:p>
      </dgm:t>
    </dgm:pt>
    <dgm:pt modelId="{D96B33FA-43C3-4CC6-972A-1BE99CE070D3}" type="parTrans" cxnId="{D4FADA89-DB12-45F3-974B-D8882D7CA2D7}">
      <dgm:prSet/>
      <dgm:spPr/>
      <dgm:t>
        <a:bodyPr/>
        <a:lstStyle/>
        <a:p>
          <a:endParaRPr lang="en-US" sz="1800"/>
        </a:p>
      </dgm:t>
    </dgm:pt>
    <dgm:pt modelId="{6B23CF19-3CEE-4718-8742-C06C6CF03B53}" type="sibTrans" cxnId="{D4FADA89-DB12-45F3-974B-D8882D7CA2D7}">
      <dgm:prSet/>
      <dgm:spPr/>
      <dgm:t>
        <a:bodyPr/>
        <a:lstStyle/>
        <a:p>
          <a:endParaRPr lang="en-US" sz="1800"/>
        </a:p>
      </dgm:t>
    </dgm:pt>
    <dgm:pt modelId="{E4CE6F84-6008-49CF-BBC7-4B74DAA99CD0}">
      <dgm:prSet custT="1"/>
      <dgm:spPr/>
      <dgm:t>
        <a:bodyPr/>
        <a:lstStyle/>
        <a:p>
          <a:r>
            <a:rPr lang="en-US" sz="1800"/>
            <a:t>Share test results and insights</a:t>
          </a:r>
        </a:p>
      </dgm:t>
    </dgm:pt>
    <dgm:pt modelId="{ACE832C8-DC0B-46A5-9743-B36D4BF97382}" type="parTrans" cxnId="{FFA8BFA9-7447-4FB1-BDB3-FE05E18F0E71}">
      <dgm:prSet/>
      <dgm:spPr/>
      <dgm:t>
        <a:bodyPr/>
        <a:lstStyle/>
        <a:p>
          <a:endParaRPr lang="en-US" sz="1800"/>
        </a:p>
      </dgm:t>
    </dgm:pt>
    <dgm:pt modelId="{A34F109F-9963-4AF5-B524-B485D231A267}" type="sibTrans" cxnId="{FFA8BFA9-7447-4FB1-BDB3-FE05E18F0E71}">
      <dgm:prSet/>
      <dgm:spPr/>
      <dgm:t>
        <a:bodyPr/>
        <a:lstStyle/>
        <a:p>
          <a:endParaRPr lang="en-US" sz="1800"/>
        </a:p>
      </dgm:t>
    </dgm:pt>
    <dgm:pt modelId="{3AD3D2CA-B854-4641-B4A8-CA174F688080}">
      <dgm:prSet custT="1"/>
      <dgm:spPr/>
      <dgm:t>
        <a:bodyPr/>
        <a:lstStyle/>
        <a:p>
          <a:endParaRPr lang="en-IN" sz="1800" dirty="0"/>
        </a:p>
        <a:p>
          <a:pPr>
            <a:buFont typeface="Arial" panose="020B0604020202020204" pitchFamily="34" charset="0"/>
            <a:buChar char="•"/>
          </a:pPr>
          <a:r>
            <a:rPr lang="en-US" sz="1800" dirty="0"/>
            <a:t>Highlight performance based on material layering</a:t>
          </a:r>
        </a:p>
      </dgm:t>
    </dgm:pt>
    <dgm:pt modelId="{432716BE-F13E-4C18-A599-7EEF52E7A832}" type="parTrans" cxnId="{11315090-73D5-4CFD-B86D-6C5B180D170C}">
      <dgm:prSet/>
      <dgm:spPr/>
      <dgm:t>
        <a:bodyPr/>
        <a:lstStyle/>
        <a:p>
          <a:endParaRPr lang="en-US" sz="1800"/>
        </a:p>
      </dgm:t>
    </dgm:pt>
    <dgm:pt modelId="{FF14428D-7185-4FC9-9F89-A53E4480B80E}" type="sibTrans" cxnId="{11315090-73D5-4CFD-B86D-6C5B180D170C}">
      <dgm:prSet/>
      <dgm:spPr/>
      <dgm:t>
        <a:bodyPr/>
        <a:lstStyle/>
        <a:p>
          <a:endParaRPr lang="en-US" sz="1800"/>
        </a:p>
      </dgm:t>
    </dgm:pt>
    <dgm:pt modelId="{D6E015B6-9E26-42EE-B238-CFF495A05442}" type="pres">
      <dgm:prSet presAssocID="{35A5C671-5677-48E1-BC9E-CE4498A975C5}" presName="root" presStyleCnt="0">
        <dgm:presLayoutVars>
          <dgm:dir/>
          <dgm:resizeHandles val="exact"/>
        </dgm:presLayoutVars>
      </dgm:prSet>
      <dgm:spPr/>
    </dgm:pt>
    <dgm:pt modelId="{F6530D0C-E29D-41D5-A68D-4E6ACF3BD0E7}" type="pres">
      <dgm:prSet presAssocID="{35A5C671-5677-48E1-BC9E-CE4498A975C5}" presName="container" presStyleCnt="0">
        <dgm:presLayoutVars>
          <dgm:dir/>
          <dgm:resizeHandles val="exact"/>
        </dgm:presLayoutVars>
      </dgm:prSet>
      <dgm:spPr/>
    </dgm:pt>
    <dgm:pt modelId="{AA067457-76EB-4B95-A15A-13B14D68E0E4}" type="pres">
      <dgm:prSet presAssocID="{B72973B9-B441-4B49-83FB-64EEED183AA3}" presName="compNode" presStyleCnt="0"/>
      <dgm:spPr/>
    </dgm:pt>
    <dgm:pt modelId="{702910D9-7398-4951-B890-642CC2AD6766}" type="pres">
      <dgm:prSet presAssocID="{B72973B9-B441-4B49-83FB-64EEED183AA3}" presName="iconBgRect" presStyleLbl="bgShp" presStyleIdx="0" presStyleCnt="8" custLinFactNeighborX="5151" custLinFactNeighborY="-33079"/>
      <dgm:spPr/>
    </dgm:pt>
    <dgm:pt modelId="{991C4F73-6CE4-4A01-A7CD-A17FD5A7CB85}" type="pres">
      <dgm:prSet presAssocID="{B72973B9-B441-4B49-83FB-64EEED183AA3}" presName="iconRect" presStyleLbl="node1" presStyleIdx="0" presStyleCnt="8" custLinFactNeighborX="8881" custLinFactNeighborY="-629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81021935-556D-4565-939D-9CBBDDED4761}" type="pres">
      <dgm:prSet presAssocID="{B72973B9-B441-4B49-83FB-64EEED183AA3}" presName="spaceRect" presStyleCnt="0"/>
      <dgm:spPr/>
    </dgm:pt>
    <dgm:pt modelId="{CD708B00-EBFC-4556-BBC4-08F126CC543A}" type="pres">
      <dgm:prSet presAssocID="{B72973B9-B441-4B49-83FB-64EEED183AA3}" presName="textRect" presStyleLbl="revTx" presStyleIdx="0" presStyleCnt="8" custScaleX="148232" custLinFactNeighborX="28219" custLinFactNeighborY="-29970">
        <dgm:presLayoutVars>
          <dgm:chMax val="1"/>
          <dgm:chPref val="1"/>
        </dgm:presLayoutVars>
      </dgm:prSet>
      <dgm:spPr/>
    </dgm:pt>
    <dgm:pt modelId="{D3F5651A-9928-464C-AADC-06C501723B37}" type="pres">
      <dgm:prSet presAssocID="{85D1F120-4BBE-48E0-8017-9BE12CFEB962}" presName="sibTrans" presStyleLbl="sibTrans2D1" presStyleIdx="0" presStyleCnt="0"/>
      <dgm:spPr/>
    </dgm:pt>
    <dgm:pt modelId="{6914865B-0DB6-4FF2-AA18-CFCE6C044410}" type="pres">
      <dgm:prSet presAssocID="{F3C702BF-4CC7-4926-9E85-030E993B01B5}" presName="compNode" presStyleCnt="0"/>
      <dgm:spPr/>
    </dgm:pt>
    <dgm:pt modelId="{E9B762D0-0D61-43E4-A7D9-09336BA8CC88}" type="pres">
      <dgm:prSet presAssocID="{F3C702BF-4CC7-4926-9E85-030E993B01B5}" presName="iconBgRect" presStyleLbl="bgShp" presStyleIdx="1" presStyleCnt="8" custScaleX="50795" custScaleY="53724" custLinFactNeighborX="-77240" custLinFactNeighborY="-24480"/>
      <dgm:spPr/>
    </dgm:pt>
    <dgm:pt modelId="{9B0D79B3-FBF2-4A8E-9FDD-D24803B37B9A}" type="pres">
      <dgm:prSet presAssocID="{F3C702BF-4CC7-4926-9E85-030E993B01B5}" presName="iconRect" presStyleLbl="node1" presStyleIdx="1" presStyleCnt="8" custScaleX="50795" custScaleY="53724" custLinFactX="-33172" custLinFactNeighborX="-100000" custLinFactNeighborY="-49196"/>
      <dgm:spPr>
        <a:blipFill>
          <a:blip xmlns:r="http://schemas.openxmlformats.org/officeDocument/2006/relationships" r:embed="rId3">
            <a:extLst>
              <a:ext uri="{96DAC541-7B7A-43D3-8B79-37D633B846F1}">
                <asvg:svgBlip xmlns:asvg="http://schemas.microsoft.com/office/drawing/2016/SVG/main" r:embed="rId4"/>
              </a:ext>
            </a:extLst>
          </a:blip>
          <a:srcRect/>
          <a:stretch>
            <a:fillRect l="-3000" r="-3000"/>
          </a:stretch>
        </a:blipFill>
        <a:ln>
          <a:noFill/>
        </a:ln>
      </dgm:spPr>
      <dgm:extLst>
        <a:ext uri="{E40237B7-FDA0-4F09-8148-C483321AD2D9}">
          <dgm14:cNvPr xmlns:dgm14="http://schemas.microsoft.com/office/drawing/2010/diagram" id="0" name="" descr="Water Bottle with solid fill"/>
        </a:ext>
      </dgm:extLst>
    </dgm:pt>
    <dgm:pt modelId="{804A48A8-2A23-4CBB-B71E-C0FB75FF9ED1}" type="pres">
      <dgm:prSet presAssocID="{F3C702BF-4CC7-4926-9E85-030E993B01B5}" presName="spaceRect" presStyleCnt="0"/>
      <dgm:spPr/>
    </dgm:pt>
    <dgm:pt modelId="{57D6C47E-5C6A-4A9D-939F-A16CE0F21610}" type="pres">
      <dgm:prSet presAssocID="{F3C702BF-4CC7-4926-9E85-030E993B01B5}" presName="textRect" presStyleLbl="revTx" presStyleIdx="1" presStyleCnt="8" custScaleX="315164" custLinFactNeighborX="75714" custLinFactNeighborY="-388">
        <dgm:presLayoutVars>
          <dgm:chMax val="1"/>
          <dgm:chPref val="1"/>
        </dgm:presLayoutVars>
      </dgm:prSet>
      <dgm:spPr/>
    </dgm:pt>
    <dgm:pt modelId="{BE374564-B511-4A40-8638-931E7919D3CE}" type="pres">
      <dgm:prSet presAssocID="{9BDAAA6F-3372-4B6C-BAB7-72A9C2502AEB}" presName="sibTrans" presStyleLbl="sibTrans2D1" presStyleIdx="0" presStyleCnt="0"/>
      <dgm:spPr/>
    </dgm:pt>
    <dgm:pt modelId="{6C872343-D038-4017-A6DB-3C6F80FD5C44}" type="pres">
      <dgm:prSet presAssocID="{29C568AB-9E07-4F6F-BE1F-606AC24241A3}" presName="compNode" presStyleCnt="0"/>
      <dgm:spPr/>
    </dgm:pt>
    <dgm:pt modelId="{3A49F95F-A813-4370-8106-C79A6E638347}" type="pres">
      <dgm:prSet presAssocID="{29C568AB-9E07-4F6F-BE1F-606AC24241A3}" presName="iconBgRect" presStyleLbl="bgShp" presStyleIdx="2" presStyleCnt="8" custScaleX="51190" custScaleY="50398" custLinFactX="186255" custLinFactY="-16880" custLinFactNeighborX="200000" custLinFactNeighborY="-100000"/>
      <dgm:spPr/>
    </dgm:pt>
    <dgm:pt modelId="{51176C67-E5E4-434E-A2FE-5735DFB0DE6A}" type="pres">
      <dgm:prSet presAssocID="{29C568AB-9E07-4F6F-BE1F-606AC24241A3}" presName="iconRect" presStyleLbl="node1" presStyleIdx="2" presStyleCnt="8" custScaleX="51190" custScaleY="50398" custLinFactX="300000" custLinFactY="-100000" custLinFactNeighborX="365378" custLinFactNeighborY="-10217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dy Builder"/>
        </a:ext>
      </dgm:extLst>
    </dgm:pt>
    <dgm:pt modelId="{94D10794-BF9D-4D7A-ADD2-23EA93A419AC}" type="pres">
      <dgm:prSet presAssocID="{29C568AB-9E07-4F6F-BE1F-606AC24241A3}" presName="spaceRect" presStyleCnt="0"/>
      <dgm:spPr/>
    </dgm:pt>
    <dgm:pt modelId="{C1EA35B9-F56C-4B23-8726-96CD53F94B42}" type="pres">
      <dgm:prSet presAssocID="{29C568AB-9E07-4F6F-BE1F-606AC24241A3}" presName="textRect" presStyleLbl="revTx" presStyleIdx="2" presStyleCnt="8" custScaleX="308565" custLinFactX="100000" custLinFactY="-14221" custLinFactNeighborX="166748" custLinFactNeighborY="-100000">
        <dgm:presLayoutVars>
          <dgm:chMax val="1"/>
          <dgm:chPref val="1"/>
        </dgm:presLayoutVars>
      </dgm:prSet>
      <dgm:spPr/>
    </dgm:pt>
    <dgm:pt modelId="{CDAC1CE0-4023-4F08-BB5A-EDA9C99E1B2A}" type="pres">
      <dgm:prSet presAssocID="{B4ACECC6-D881-4638-9A04-BE7A99589AEB}" presName="sibTrans" presStyleLbl="sibTrans2D1" presStyleIdx="0" presStyleCnt="0"/>
      <dgm:spPr/>
    </dgm:pt>
    <dgm:pt modelId="{282A9157-FFC5-4DA6-B765-8FF43537F0C6}" type="pres">
      <dgm:prSet presAssocID="{04B202EE-4325-4530-9867-009C6F8F5000}" presName="compNode" presStyleCnt="0"/>
      <dgm:spPr/>
    </dgm:pt>
    <dgm:pt modelId="{A584E44E-D7FD-45CE-8830-64CC5004A099}" type="pres">
      <dgm:prSet presAssocID="{04B202EE-4325-4530-9867-009C6F8F5000}" presName="iconBgRect" presStyleLbl="bgShp" presStyleIdx="3" presStyleCnt="8" custScaleX="51981" custScaleY="51942" custLinFactX="-200000" custLinFactNeighborX="-225154" custLinFactNeighborY="-431"/>
      <dgm:spPr/>
    </dgm:pt>
    <dgm:pt modelId="{EF163ABA-CB06-4AF3-B3CA-833B639FD4AA}" type="pres">
      <dgm:prSet presAssocID="{04B202EE-4325-4530-9867-009C6F8F5000}" presName="iconRect" presStyleLbl="node1" presStyleIdx="3" presStyleCnt="8" custScaleX="51981" custScaleY="51941" custLinFactX="-333030" custLinFactNeighborX="-400000" custLinFactNeighborY="-73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nd"/>
        </a:ext>
      </dgm:extLst>
    </dgm:pt>
    <dgm:pt modelId="{522A39EE-F454-42EE-AAE3-E95763BAD5BC}" type="pres">
      <dgm:prSet presAssocID="{04B202EE-4325-4530-9867-009C6F8F5000}" presName="spaceRect" presStyleCnt="0"/>
      <dgm:spPr/>
    </dgm:pt>
    <dgm:pt modelId="{678963EF-F612-4526-BBEF-6D49002B208D}" type="pres">
      <dgm:prSet presAssocID="{04B202EE-4325-4530-9867-009C6F8F5000}" presName="textRect" presStyleLbl="revTx" presStyleIdx="3" presStyleCnt="8" custScaleX="347064" custLinFactNeighborX="-58523" custLinFactNeighborY="5065">
        <dgm:presLayoutVars>
          <dgm:chMax val="1"/>
          <dgm:chPref val="1"/>
        </dgm:presLayoutVars>
      </dgm:prSet>
      <dgm:spPr/>
    </dgm:pt>
    <dgm:pt modelId="{F561BD1F-0206-41A2-86E0-48A40FE735D7}" type="pres">
      <dgm:prSet presAssocID="{5931B86A-F02A-4C29-89B7-10837E116CA6}" presName="sibTrans" presStyleLbl="sibTrans2D1" presStyleIdx="0" presStyleCnt="0"/>
      <dgm:spPr/>
    </dgm:pt>
    <dgm:pt modelId="{6C5DB9F7-03D6-466F-B23F-110C6696AB08}" type="pres">
      <dgm:prSet presAssocID="{992007FC-6198-437E-B2B9-CF1781DDE68C}" presName="compNode" presStyleCnt="0"/>
      <dgm:spPr/>
    </dgm:pt>
    <dgm:pt modelId="{8B016C99-E1F2-462F-85FA-CBADE990C5F1}" type="pres">
      <dgm:prSet presAssocID="{992007FC-6198-437E-B2B9-CF1781DDE68C}" presName="iconBgRect" presStyleLbl="bgShp" presStyleIdx="4" presStyleCnt="8" custLinFactX="-38523" custLinFactNeighborX="-100000" custLinFactNeighborY="-91589"/>
      <dgm:spPr/>
    </dgm:pt>
    <dgm:pt modelId="{795CE06F-D2C7-482A-984D-9EB7FD28C31A}" type="pres">
      <dgm:prSet presAssocID="{992007FC-6198-437E-B2B9-CF1781DDE68C}" presName="iconRect" presStyleLbl="node1" presStyleIdx="4" presStyleCnt="8" custLinFactX="-7197" custLinFactY="-59389" custLinFactNeighborX="-100000"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48206C02-BA70-4190-A972-CCB333E24E55}" type="pres">
      <dgm:prSet presAssocID="{992007FC-6198-437E-B2B9-CF1781DDE68C}" presName="spaceRect" presStyleCnt="0"/>
      <dgm:spPr/>
    </dgm:pt>
    <dgm:pt modelId="{12B2894D-070F-49EF-85C4-4B3D70836B72}" type="pres">
      <dgm:prSet presAssocID="{992007FC-6198-437E-B2B9-CF1781DDE68C}" presName="textRect" presStyleLbl="revTx" presStyleIdx="4" presStyleCnt="8" custScaleX="253372" custLinFactNeighborX="51140" custLinFactNeighborY="-93747">
        <dgm:presLayoutVars>
          <dgm:chMax val="1"/>
          <dgm:chPref val="1"/>
        </dgm:presLayoutVars>
      </dgm:prSet>
      <dgm:spPr/>
    </dgm:pt>
    <dgm:pt modelId="{699EDDE1-A51E-4D79-B9CA-63E18261C082}" type="pres">
      <dgm:prSet presAssocID="{C5F70265-C1FF-41E8-91E4-500CEE20127D}" presName="sibTrans" presStyleLbl="sibTrans2D1" presStyleIdx="0" presStyleCnt="0"/>
      <dgm:spPr/>
    </dgm:pt>
    <dgm:pt modelId="{E3702157-5BB6-4BCE-B115-766C54F86243}" type="pres">
      <dgm:prSet presAssocID="{8F957068-9AC5-4563-95AA-BFBC1DA455CF}" presName="compNode" presStyleCnt="0"/>
      <dgm:spPr/>
    </dgm:pt>
    <dgm:pt modelId="{F610A954-0EE9-4341-ABD4-6BB461C6F6AF}" type="pres">
      <dgm:prSet presAssocID="{8F957068-9AC5-4563-95AA-BFBC1DA455CF}" presName="iconBgRect" presStyleLbl="bgShp" presStyleIdx="5" presStyleCnt="8" custScaleX="47829" custScaleY="48439" custLinFactX="-154686" custLinFactNeighborX="-200000" custLinFactNeighborY="-87076"/>
      <dgm:spPr/>
    </dgm:pt>
    <dgm:pt modelId="{344A15BE-E9E2-45ED-B952-DEF8653091AA}" type="pres">
      <dgm:prSet presAssocID="{8F957068-9AC5-4563-95AA-BFBC1DA455CF}" presName="iconRect" presStyleLbl="node1" presStyleIdx="5" presStyleCnt="8" custScaleX="58947" custScaleY="40283" custLinFactX="-300000" custLinFactY="-50500" custLinFactNeighborX="-310051" custLinFactNeighborY="-10000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t="-23000" b="-23000"/>
          </a:stretch>
        </a:blipFill>
        <a:ln>
          <a:noFill/>
        </a:ln>
      </dgm:spPr>
      <dgm:extLst>
        <a:ext uri="{E40237B7-FDA0-4F09-8148-C483321AD2D9}">
          <dgm14:cNvPr xmlns:dgm14="http://schemas.microsoft.com/office/drawing/2010/diagram" id="0" name="" descr="Flowchart with solid fill"/>
        </a:ext>
      </dgm:extLst>
    </dgm:pt>
    <dgm:pt modelId="{19E9FF9B-8F05-43B9-AB97-896482C8BED2}" type="pres">
      <dgm:prSet presAssocID="{8F957068-9AC5-4563-95AA-BFBC1DA455CF}" presName="spaceRect" presStyleCnt="0"/>
      <dgm:spPr/>
    </dgm:pt>
    <dgm:pt modelId="{B549C6C1-7ECA-4312-9024-434424C28B97}" type="pres">
      <dgm:prSet presAssocID="{8F957068-9AC5-4563-95AA-BFBC1DA455CF}" presName="textRect" presStyleLbl="revTx" presStyleIdx="5" presStyleCnt="8" custScaleX="399935" custLinFactNeighborX="-3450" custLinFactNeighborY="-84155">
        <dgm:presLayoutVars>
          <dgm:chMax val="1"/>
          <dgm:chPref val="1"/>
        </dgm:presLayoutVars>
      </dgm:prSet>
      <dgm:spPr/>
    </dgm:pt>
    <dgm:pt modelId="{D8E9291E-2808-4CD0-A3EB-03D454540389}" type="pres">
      <dgm:prSet presAssocID="{6B23CF19-3CEE-4718-8742-C06C6CF03B53}" presName="sibTrans" presStyleLbl="sibTrans2D1" presStyleIdx="0" presStyleCnt="0"/>
      <dgm:spPr/>
    </dgm:pt>
    <dgm:pt modelId="{54359816-5979-4A8A-8FA5-3DA246BDBB09}" type="pres">
      <dgm:prSet presAssocID="{E4CE6F84-6008-49CF-BBC7-4B74DAA99CD0}" presName="compNode" presStyleCnt="0"/>
      <dgm:spPr/>
    </dgm:pt>
    <dgm:pt modelId="{AAFD720B-751B-4324-BFC9-8F1AAF5A6B1B}" type="pres">
      <dgm:prSet presAssocID="{E4CE6F84-6008-49CF-BBC7-4B74DAA99CD0}" presName="iconBgRect" presStyleLbl="bgShp" presStyleIdx="6" presStyleCnt="8" custScaleX="53992" custScaleY="51960" custLinFactX="187716" custLinFactY="-84929" custLinFactNeighborX="200000" custLinFactNeighborY="-100000"/>
      <dgm:spPr/>
    </dgm:pt>
    <dgm:pt modelId="{404C8AB0-7542-4622-AECD-B89CE52E377F}" type="pres">
      <dgm:prSet presAssocID="{E4CE6F84-6008-49CF-BBC7-4B74DAA99CD0}" presName="iconRect" presStyleLbl="node1" presStyleIdx="6" presStyleCnt="8" custScaleX="53993" custScaleY="51960" custLinFactX="300000" custLinFactY="-120780" custLinFactNeighborX="370413" custLinFactNeighborY="-200000"/>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pward trend"/>
        </a:ext>
      </dgm:extLst>
    </dgm:pt>
    <dgm:pt modelId="{628D4C87-5FDF-4403-B733-761993930F3A}" type="pres">
      <dgm:prSet presAssocID="{E4CE6F84-6008-49CF-BBC7-4B74DAA99CD0}" presName="spaceRect" presStyleCnt="0"/>
      <dgm:spPr/>
    </dgm:pt>
    <dgm:pt modelId="{D87EB395-1C3E-4D53-8FE3-E06AB1102EFA}" type="pres">
      <dgm:prSet presAssocID="{E4CE6F84-6008-49CF-BBC7-4B74DAA99CD0}" presName="textRect" presStyleLbl="revTx" presStyleIdx="6" presStyleCnt="8" custScaleX="311215" custLinFactX="100000" custLinFactY="-87691" custLinFactNeighborX="171366" custLinFactNeighborY="-100000">
        <dgm:presLayoutVars>
          <dgm:chMax val="1"/>
          <dgm:chPref val="1"/>
        </dgm:presLayoutVars>
      </dgm:prSet>
      <dgm:spPr/>
    </dgm:pt>
    <dgm:pt modelId="{B721A3F1-A7B5-4DD9-B8CB-7AB0A0855A03}" type="pres">
      <dgm:prSet presAssocID="{A34F109F-9963-4AF5-B524-B485D231A267}" presName="sibTrans" presStyleLbl="sibTrans2D1" presStyleIdx="0" presStyleCnt="0"/>
      <dgm:spPr/>
    </dgm:pt>
    <dgm:pt modelId="{A684691A-56FF-4BA2-B5AE-6C5F5CF7CF85}" type="pres">
      <dgm:prSet presAssocID="{3AD3D2CA-B854-4641-B4A8-CA174F688080}" presName="compNode" presStyleCnt="0"/>
      <dgm:spPr/>
    </dgm:pt>
    <dgm:pt modelId="{72D1A4F3-F0CF-47B2-B423-5245A03F6030}" type="pres">
      <dgm:prSet presAssocID="{3AD3D2CA-B854-4641-B4A8-CA174F688080}" presName="iconBgRect" presStyleLbl="bgShp" presStyleIdx="7" presStyleCnt="8" custScaleX="55628" custScaleY="53361" custLinFactX="-193148" custLinFactNeighborX="-200000" custLinFactNeighborY="-69801"/>
      <dgm:spPr/>
    </dgm:pt>
    <dgm:pt modelId="{F5A1EE7A-2252-4D42-87F0-5B6A62FE54C3}" type="pres">
      <dgm:prSet presAssocID="{3AD3D2CA-B854-4641-B4A8-CA174F688080}" presName="iconRect" presStyleLbl="node1" presStyleIdx="7" presStyleCnt="8" custScaleX="55628" custScaleY="53361" custLinFactX="-300000" custLinFactY="-20344" custLinFactNeighborX="-377841" custLinFactNeighborY="-100000"/>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Test tubes"/>
        </a:ext>
      </dgm:extLst>
    </dgm:pt>
    <dgm:pt modelId="{0C9A5430-86E3-4DE0-ADCC-BC496373555E}" type="pres">
      <dgm:prSet presAssocID="{3AD3D2CA-B854-4641-B4A8-CA174F688080}" presName="spaceRect" presStyleCnt="0"/>
      <dgm:spPr/>
    </dgm:pt>
    <dgm:pt modelId="{72002560-EB55-4D7E-A533-47CB2BFC8B8D}" type="pres">
      <dgm:prSet presAssocID="{3AD3D2CA-B854-4641-B4A8-CA174F688080}" presName="textRect" presStyleLbl="revTx" presStyleIdx="7" presStyleCnt="8" custScaleX="314817" custLinFactNeighborX="-55702" custLinFactNeighborY="-78077">
        <dgm:presLayoutVars>
          <dgm:chMax val="1"/>
          <dgm:chPref val="1"/>
        </dgm:presLayoutVars>
      </dgm:prSet>
      <dgm:spPr/>
    </dgm:pt>
  </dgm:ptLst>
  <dgm:cxnLst>
    <dgm:cxn modelId="{6DD13724-D4D2-46B0-A4D7-AB49B18CDDF2}" type="presOf" srcId="{04B202EE-4325-4530-9867-009C6F8F5000}" destId="{678963EF-F612-4526-BBEF-6D49002B208D}" srcOrd="0" destOrd="0" presId="urn:microsoft.com/office/officeart/2018/2/layout/IconCircleList"/>
    <dgm:cxn modelId="{369D7728-893F-469A-A668-ED90EFF6869D}" type="presOf" srcId="{B4ACECC6-D881-4638-9A04-BE7A99589AEB}" destId="{CDAC1CE0-4023-4F08-BB5A-EDA9C99E1B2A}" srcOrd="0" destOrd="0" presId="urn:microsoft.com/office/officeart/2018/2/layout/IconCircleList"/>
    <dgm:cxn modelId="{5863122E-40DC-4214-86B7-6F382C03C5A8}" type="presOf" srcId="{3AD3D2CA-B854-4641-B4A8-CA174F688080}" destId="{72002560-EB55-4D7E-A533-47CB2BFC8B8D}" srcOrd="0" destOrd="0" presId="urn:microsoft.com/office/officeart/2018/2/layout/IconCircleList"/>
    <dgm:cxn modelId="{6393A465-D15B-45C9-BDE6-F94DB9750943}" type="presOf" srcId="{5931B86A-F02A-4C29-89B7-10837E116CA6}" destId="{F561BD1F-0206-41A2-86E0-48A40FE735D7}" srcOrd="0" destOrd="0" presId="urn:microsoft.com/office/officeart/2018/2/layout/IconCircleList"/>
    <dgm:cxn modelId="{7B9E0949-5862-40C0-9028-008180672320}" type="presOf" srcId="{B72973B9-B441-4B49-83FB-64EEED183AA3}" destId="{CD708B00-EBFC-4556-BBC4-08F126CC543A}" srcOrd="0" destOrd="0" presId="urn:microsoft.com/office/officeart/2018/2/layout/IconCircleList"/>
    <dgm:cxn modelId="{0FF2F64A-3E28-4BFC-9984-8B38282E0AEC}" type="presOf" srcId="{6B23CF19-3CEE-4718-8742-C06C6CF03B53}" destId="{D8E9291E-2808-4CD0-A3EB-03D454540389}" srcOrd="0" destOrd="0" presId="urn:microsoft.com/office/officeart/2018/2/layout/IconCircleList"/>
    <dgm:cxn modelId="{5E036F4E-17C5-4033-96AB-1ABDBAC8C8B1}" srcId="{35A5C671-5677-48E1-BC9E-CE4498A975C5}" destId="{992007FC-6198-437E-B2B9-CF1781DDE68C}" srcOrd="4" destOrd="0" parTransId="{3F2FAFAB-F1E3-462D-8A6B-046197527F85}" sibTransId="{C5F70265-C1FF-41E8-91E4-500CEE20127D}"/>
    <dgm:cxn modelId="{729B6C52-7230-4313-A5E5-148D43A7B6A1}" type="presOf" srcId="{8F957068-9AC5-4563-95AA-BFBC1DA455CF}" destId="{B549C6C1-7ECA-4312-9024-434424C28B97}" srcOrd="0" destOrd="0" presId="urn:microsoft.com/office/officeart/2018/2/layout/IconCircleList"/>
    <dgm:cxn modelId="{98F9D455-97D4-4A92-84E0-74ED7FA6547B}" type="presOf" srcId="{9BDAAA6F-3372-4B6C-BAB7-72A9C2502AEB}" destId="{BE374564-B511-4A40-8638-931E7919D3CE}" srcOrd="0" destOrd="0" presId="urn:microsoft.com/office/officeart/2018/2/layout/IconCircleList"/>
    <dgm:cxn modelId="{DFB0597E-2862-45F9-8D65-B1ED3EC047E9}" srcId="{35A5C671-5677-48E1-BC9E-CE4498A975C5}" destId="{29C568AB-9E07-4F6F-BE1F-606AC24241A3}" srcOrd="2" destOrd="0" parTransId="{4325946C-0D0A-4CE1-A92B-651FBCEA942D}" sibTransId="{B4ACECC6-D881-4638-9A04-BE7A99589AEB}"/>
    <dgm:cxn modelId="{861DB181-6AAC-4C0E-B642-BC55A4EE45ED}" srcId="{35A5C671-5677-48E1-BC9E-CE4498A975C5}" destId="{F3C702BF-4CC7-4926-9E85-030E993B01B5}" srcOrd="1" destOrd="0" parTransId="{87F23695-4D5E-44D2-B46C-0FA92050D181}" sibTransId="{9BDAAA6F-3372-4B6C-BAB7-72A9C2502AEB}"/>
    <dgm:cxn modelId="{8B239684-7A37-429E-926D-EAC87732E323}" srcId="{35A5C671-5677-48E1-BC9E-CE4498A975C5}" destId="{04B202EE-4325-4530-9867-009C6F8F5000}" srcOrd="3" destOrd="0" parTransId="{25A342BA-16BB-4CC5-9440-9F2426686223}" sibTransId="{5931B86A-F02A-4C29-89B7-10837E116CA6}"/>
    <dgm:cxn modelId="{17B5BF84-4367-48E1-8E98-97A3E44E4DA7}" type="presOf" srcId="{C5F70265-C1FF-41E8-91E4-500CEE20127D}" destId="{699EDDE1-A51E-4D79-B9CA-63E18261C082}" srcOrd="0" destOrd="0" presId="urn:microsoft.com/office/officeart/2018/2/layout/IconCircleList"/>
    <dgm:cxn modelId="{D4FADA89-DB12-45F3-974B-D8882D7CA2D7}" srcId="{35A5C671-5677-48E1-BC9E-CE4498A975C5}" destId="{8F957068-9AC5-4563-95AA-BFBC1DA455CF}" srcOrd="5" destOrd="0" parTransId="{D96B33FA-43C3-4CC6-972A-1BE99CE070D3}" sibTransId="{6B23CF19-3CEE-4718-8742-C06C6CF03B53}"/>
    <dgm:cxn modelId="{0032658E-9A6B-426C-B5B7-FCC60F85EC8B}" srcId="{35A5C671-5677-48E1-BC9E-CE4498A975C5}" destId="{B72973B9-B441-4B49-83FB-64EEED183AA3}" srcOrd="0" destOrd="0" parTransId="{9C5DEC67-B2EF-4054-86DC-1D1B0D834D63}" sibTransId="{85D1F120-4BBE-48E0-8017-9BE12CFEB962}"/>
    <dgm:cxn modelId="{11315090-73D5-4CFD-B86D-6C5B180D170C}" srcId="{35A5C671-5677-48E1-BC9E-CE4498A975C5}" destId="{3AD3D2CA-B854-4641-B4A8-CA174F688080}" srcOrd="7" destOrd="0" parTransId="{432716BE-F13E-4C18-A599-7EEF52E7A832}" sibTransId="{FF14428D-7185-4FC9-9F89-A53E4480B80E}"/>
    <dgm:cxn modelId="{9E05429B-0894-4922-A9AE-CCF757129BF4}" type="presOf" srcId="{F3C702BF-4CC7-4926-9E85-030E993B01B5}" destId="{57D6C47E-5C6A-4A9D-939F-A16CE0F21610}" srcOrd="0" destOrd="0" presId="urn:microsoft.com/office/officeart/2018/2/layout/IconCircleList"/>
    <dgm:cxn modelId="{8B27D5A2-B846-49FC-9DFC-7227C92D0E5C}" type="presOf" srcId="{E4CE6F84-6008-49CF-BBC7-4B74DAA99CD0}" destId="{D87EB395-1C3E-4D53-8FE3-E06AB1102EFA}" srcOrd="0" destOrd="0" presId="urn:microsoft.com/office/officeart/2018/2/layout/IconCircleList"/>
    <dgm:cxn modelId="{EAC093A7-8D86-4F4C-8F8B-96443949AB0F}" type="presOf" srcId="{992007FC-6198-437E-B2B9-CF1781DDE68C}" destId="{12B2894D-070F-49EF-85C4-4B3D70836B72}" srcOrd="0" destOrd="0" presId="urn:microsoft.com/office/officeart/2018/2/layout/IconCircleList"/>
    <dgm:cxn modelId="{FFA8BFA9-7447-4FB1-BDB3-FE05E18F0E71}" srcId="{35A5C671-5677-48E1-BC9E-CE4498A975C5}" destId="{E4CE6F84-6008-49CF-BBC7-4B74DAA99CD0}" srcOrd="6" destOrd="0" parTransId="{ACE832C8-DC0B-46A5-9743-B36D4BF97382}" sibTransId="{A34F109F-9963-4AF5-B524-B485D231A267}"/>
    <dgm:cxn modelId="{F7E7AFD8-C109-438E-82C8-B28FB282C5C1}" type="presOf" srcId="{29C568AB-9E07-4F6F-BE1F-606AC24241A3}" destId="{C1EA35B9-F56C-4B23-8726-96CD53F94B42}" srcOrd="0" destOrd="0" presId="urn:microsoft.com/office/officeart/2018/2/layout/IconCircleList"/>
    <dgm:cxn modelId="{466AC3E1-0B8D-47CD-B74C-4663963EB489}" type="presOf" srcId="{35A5C671-5677-48E1-BC9E-CE4498A975C5}" destId="{D6E015B6-9E26-42EE-B238-CFF495A05442}" srcOrd="0" destOrd="0" presId="urn:microsoft.com/office/officeart/2018/2/layout/IconCircleList"/>
    <dgm:cxn modelId="{80601DFC-2308-455B-897D-DC156A27F6C3}" type="presOf" srcId="{A34F109F-9963-4AF5-B524-B485D231A267}" destId="{B721A3F1-A7B5-4DD9-B8CB-7AB0A0855A03}" srcOrd="0" destOrd="0" presId="urn:microsoft.com/office/officeart/2018/2/layout/IconCircleList"/>
    <dgm:cxn modelId="{979723FF-A4BB-4F15-860D-7117C52445D6}" type="presOf" srcId="{85D1F120-4BBE-48E0-8017-9BE12CFEB962}" destId="{D3F5651A-9928-464C-AADC-06C501723B37}" srcOrd="0" destOrd="0" presId="urn:microsoft.com/office/officeart/2018/2/layout/IconCircleList"/>
    <dgm:cxn modelId="{20C83D46-86A8-4FAF-AED0-0FE4F1A735DE}" type="presParOf" srcId="{D6E015B6-9E26-42EE-B238-CFF495A05442}" destId="{F6530D0C-E29D-41D5-A68D-4E6ACF3BD0E7}" srcOrd="0" destOrd="0" presId="urn:microsoft.com/office/officeart/2018/2/layout/IconCircleList"/>
    <dgm:cxn modelId="{C7F0477F-935E-4A7F-824A-6D18A115E481}" type="presParOf" srcId="{F6530D0C-E29D-41D5-A68D-4E6ACF3BD0E7}" destId="{AA067457-76EB-4B95-A15A-13B14D68E0E4}" srcOrd="0" destOrd="0" presId="urn:microsoft.com/office/officeart/2018/2/layout/IconCircleList"/>
    <dgm:cxn modelId="{E5D7F584-6576-4F3F-80CC-960BA25A6747}" type="presParOf" srcId="{AA067457-76EB-4B95-A15A-13B14D68E0E4}" destId="{702910D9-7398-4951-B890-642CC2AD6766}" srcOrd="0" destOrd="0" presId="urn:microsoft.com/office/officeart/2018/2/layout/IconCircleList"/>
    <dgm:cxn modelId="{3E8DE6A1-C502-46E0-A71B-1FA93FF66655}" type="presParOf" srcId="{AA067457-76EB-4B95-A15A-13B14D68E0E4}" destId="{991C4F73-6CE4-4A01-A7CD-A17FD5A7CB85}" srcOrd="1" destOrd="0" presId="urn:microsoft.com/office/officeart/2018/2/layout/IconCircleList"/>
    <dgm:cxn modelId="{23884214-F19A-4050-B868-3D4EB1FEF976}" type="presParOf" srcId="{AA067457-76EB-4B95-A15A-13B14D68E0E4}" destId="{81021935-556D-4565-939D-9CBBDDED4761}" srcOrd="2" destOrd="0" presId="urn:microsoft.com/office/officeart/2018/2/layout/IconCircleList"/>
    <dgm:cxn modelId="{73CF194D-E19D-4BB4-B65B-4A98B62535AA}" type="presParOf" srcId="{AA067457-76EB-4B95-A15A-13B14D68E0E4}" destId="{CD708B00-EBFC-4556-BBC4-08F126CC543A}" srcOrd="3" destOrd="0" presId="urn:microsoft.com/office/officeart/2018/2/layout/IconCircleList"/>
    <dgm:cxn modelId="{649217C4-A2BA-4497-8699-047A51CE73B9}" type="presParOf" srcId="{F6530D0C-E29D-41D5-A68D-4E6ACF3BD0E7}" destId="{D3F5651A-9928-464C-AADC-06C501723B37}" srcOrd="1" destOrd="0" presId="urn:microsoft.com/office/officeart/2018/2/layout/IconCircleList"/>
    <dgm:cxn modelId="{78255DC4-54C8-458F-9503-3D7BDBD97C2E}" type="presParOf" srcId="{F6530D0C-E29D-41D5-A68D-4E6ACF3BD0E7}" destId="{6914865B-0DB6-4FF2-AA18-CFCE6C044410}" srcOrd="2" destOrd="0" presId="urn:microsoft.com/office/officeart/2018/2/layout/IconCircleList"/>
    <dgm:cxn modelId="{72E59F0C-717B-4C10-A52F-4C7102606975}" type="presParOf" srcId="{6914865B-0DB6-4FF2-AA18-CFCE6C044410}" destId="{E9B762D0-0D61-43E4-A7D9-09336BA8CC88}" srcOrd="0" destOrd="0" presId="urn:microsoft.com/office/officeart/2018/2/layout/IconCircleList"/>
    <dgm:cxn modelId="{B3A80466-26C6-4B0C-9758-618E0614FE74}" type="presParOf" srcId="{6914865B-0DB6-4FF2-AA18-CFCE6C044410}" destId="{9B0D79B3-FBF2-4A8E-9FDD-D24803B37B9A}" srcOrd="1" destOrd="0" presId="urn:microsoft.com/office/officeart/2018/2/layout/IconCircleList"/>
    <dgm:cxn modelId="{0A242A3F-029D-454F-B2AD-D5DBEE6E5F6B}" type="presParOf" srcId="{6914865B-0DB6-4FF2-AA18-CFCE6C044410}" destId="{804A48A8-2A23-4CBB-B71E-C0FB75FF9ED1}" srcOrd="2" destOrd="0" presId="urn:microsoft.com/office/officeart/2018/2/layout/IconCircleList"/>
    <dgm:cxn modelId="{95FCB8DB-C718-4E26-AEDE-1A251ACCD569}" type="presParOf" srcId="{6914865B-0DB6-4FF2-AA18-CFCE6C044410}" destId="{57D6C47E-5C6A-4A9D-939F-A16CE0F21610}" srcOrd="3" destOrd="0" presId="urn:microsoft.com/office/officeart/2018/2/layout/IconCircleList"/>
    <dgm:cxn modelId="{971CF8D0-E7BE-40FB-BB86-19210CEF80DE}" type="presParOf" srcId="{F6530D0C-E29D-41D5-A68D-4E6ACF3BD0E7}" destId="{BE374564-B511-4A40-8638-931E7919D3CE}" srcOrd="3" destOrd="0" presId="urn:microsoft.com/office/officeart/2018/2/layout/IconCircleList"/>
    <dgm:cxn modelId="{2BA97282-5DF7-4C16-86B2-E0935942636A}" type="presParOf" srcId="{F6530D0C-E29D-41D5-A68D-4E6ACF3BD0E7}" destId="{6C872343-D038-4017-A6DB-3C6F80FD5C44}" srcOrd="4" destOrd="0" presId="urn:microsoft.com/office/officeart/2018/2/layout/IconCircleList"/>
    <dgm:cxn modelId="{6E89E997-F7C7-463A-BA5D-8456CFCDBB55}" type="presParOf" srcId="{6C872343-D038-4017-A6DB-3C6F80FD5C44}" destId="{3A49F95F-A813-4370-8106-C79A6E638347}" srcOrd="0" destOrd="0" presId="urn:microsoft.com/office/officeart/2018/2/layout/IconCircleList"/>
    <dgm:cxn modelId="{3D006551-DFA6-4223-A83F-3865B3212DE0}" type="presParOf" srcId="{6C872343-D038-4017-A6DB-3C6F80FD5C44}" destId="{51176C67-E5E4-434E-A2FE-5735DFB0DE6A}" srcOrd="1" destOrd="0" presId="urn:microsoft.com/office/officeart/2018/2/layout/IconCircleList"/>
    <dgm:cxn modelId="{06CB5A23-6326-4B9F-B126-33154BC3552E}" type="presParOf" srcId="{6C872343-D038-4017-A6DB-3C6F80FD5C44}" destId="{94D10794-BF9D-4D7A-ADD2-23EA93A419AC}" srcOrd="2" destOrd="0" presId="urn:microsoft.com/office/officeart/2018/2/layout/IconCircleList"/>
    <dgm:cxn modelId="{2609D519-A383-4A86-9952-0D6819D8409E}" type="presParOf" srcId="{6C872343-D038-4017-A6DB-3C6F80FD5C44}" destId="{C1EA35B9-F56C-4B23-8726-96CD53F94B42}" srcOrd="3" destOrd="0" presId="urn:microsoft.com/office/officeart/2018/2/layout/IconCircleList"/>
    <dgm:cxn modelId="{DA0E191B-41B2-49FA-B575-5D63CDDB0025}" type="presParOf" srcId="{F6530D0C-E29D-41D5-A68D-4E6ACF3BD0E7}" destId="{CDAC1CE0-4023-4F08-BB5A-EDA9C99E1B2A}" srcOrd="5" destOrd="0" presId="urn:microsoft.com/office/officeart/2018/2/layout/IconCircleList"/>
    <dgm:cxn modelId="{AFEA4E81-92E2-4538-A25D-033C177FC38E}" type="presParOf" srcId="{F6530D0C-E29D-41D5-A68D-4E6ACF3BD0E7}" destId="{282A9157-FFC5-4DA6-B765-8FF43537F0C6}" srcOrd="6" destOrd="0" presId="urn:microsoft.com/office/officeart/2018/2/layout/IconCircleList"/>
    <dgm:cxn modelId="{E7FD64D9-EF17-4EA1-9133-0684AC41843E}" type="presParOf" srcId="{282A9157-FFC5-4DA6-B765-8FF43537F0C6}" destId="{A584E44E-D7FD-45CE-8830-64CC5004A099}" srcOrd="0" destOrd="0" presId="urn:microsoft.com/office/officeart/2018/2/layout/IconCircleList"/>
    <dgm:cxn modelId="{DD0DDC8F-896C-420A-BEED-B46EB636E35B}" type="presParOf" srcId="{282A9157-FFC5-4DA6-B765-8FF43537F0C6}" destId="{EF163ABA-CB06-4AF3-B3CA-833B639FD4AA}" srcOrd="1" destOrd="0" presId="urn:microsoft.com/office/officeart/2018/2/layout/IconCircleList"/>
    <dgm:cxn modelId="{BEB0FFBD-620C-4598-A7D1-E79C830F8D8B}" type="presParOf" srcId="{282A9157-FFC5-4DA6-B765-8FF43537F0C6}" destId="{522A39EE-F454-42EE-AAE3-E95763BAD5BC}" srcOrd="2" destOrd="0" presId="urn:microsoft.com/office/officeart/2018/2/layout/IconCircleList"/>
    <dgm:cxn modelId="{6706EE18-E3F7-4354-BE91-B57E7DEABB40}" type="presParOf" srcId="{282A9157-FFC5-4DA6-B765-8FF43537F0C6}" destId="{678963EF-F612-4526-BBEF-6D49002B208D}" srcOrd="3" destOrd="0" presId="urn:microsoft.com/office/officeart/2018/2/layout/IconCircleList"/>
    <dgm:cxn modelId="{795EF7D7-C777-4501-8F5D-98257BD66A1F}" type="presParOf" srcId="{F6530D0C-E29D-41D5-A68D-4E6ACF3BD0E7}" destId="{F561BD1F-0206-41A2-86E0-48A40FE735D7}" srcOrd="7" destOrd="0" presId="urn:microsoft.com/office/officeart/2018/2/layout/IconCircleList"/>
    <dgm:cxn modelId="{ACAC8E67-6AEF-48F3-A099-955DB0C90F0A}" type="presParOf" srcId="{F6530D0C-E29D-41D5-A68D-4E6ACF3BD0E7}" destId="{6C5DB9F7-03D6-466F-B23F-110C6696AB08}" srcOrd="8" destOrd="0" presId="urn:microsoft.com/office/officeart/2018/2/layout/IconCircleList"/>
    <dgm:cxn modelId="{404C108C-ADE1-4900-A37B-FFAFF4AAE729}" type="presParOf" srcId="{6C5DB9F7-03D6-466F-B23F-110C6696AB08}" destId="{8B016C99-E1F2-462F-85FA-CBADE990C5F1}" srcOrd="0" destOrd="0" presId="urn:microsoft.com/office/officeart/2018/2/layout/IconCircleList"/>
    <dgm:cxn modelId="{167397D2-84AA-4263-A6C8-0DB68174289D}" type="presParOf" srcId="{6C5DB9F7-03D6-466F-B23F-110C6696AB08}" destId="{795CE06F-D2C7-482A-984D-9EB7FD28C31A}" srcOrd="1" destOrd="0" presId="urn:microsoft.com/office/officeart/2018/2/layout/IconCircleList"/>
    <dgm:cxn modelId="{E428CF09-EEEB-4A08-BAA7-38CA9FD85FFE}" type="presParOf" srcId="{6C5DB9F7-03D6-466F-B23F-110C6696AB08}" destId="{48206C02-BA70-4190-A972-CCB333E24E55}" srcOrd="2" destOrd="0" presId="urn:microsoft.com/office/officeart/2018/2/layout/IconCircleList"/>
    <dgm:cxn modelId="{365141BA-3DF9-47F7-B219-EA224E75854C}" type="presParOf" srcId="{6C5DB9F7-03D6-466F-B23F-110C6696AB08}" destId="{12B2894D-070F-49EF-85C4-4B3D70836B72}" srcOrd="3" destOrd="0" presId="urn:microsoft.com/office/officeart/2018/2/layout/IconCircleList"/>
    <dgm:cxn modelId="{2B62F093-627D-4B5D-AEFC-CE37A0BE2C89}" type="presParOf" srcId="{F6530D0C-E29D-41D5-A68D-4E6ACF3BD0E7}" destId="{699EDDE1-A51E-4D79-B9CA-63E18261C082}" srcOrd="9" destOrd="0" presId="urn:microsoft.com/office/officeart/2018/2/layout/IconCircleList"/>
    <dgm:cxn modelId="{CD527E45-D6A2-47EB-9ADE-23601A4DA62C}" type="presParOf" srcId="{F6530D0C-E29D-41D5-A68D-4E6ACF3BD0E7}" destId="{E3702157-5BB6-4BCE-B115-766C54F86243}" srcOrd="10" destOrd="0" presId="urn:microsoft.com/office/officeart/2018/2/layout/IconCircleList"/>
    <dgm:cxn modelId="{C2551141-C3A2-48A3-8623-7D38138307CE}" type="presParOf" srcId="{E3702157-5BB6-4BCE-B115-766C54F86243}" destId="{F610A954-0EE9-4341-ABD4-6BB461C6F6AF}" srcOrd="0" destOrd="0" presId="urn:microsoft.com/office/officeart/2018/2/layout/IconCircleList"/>
    <dgm:cxn modelId="{393990B7-40CF-4DD6-BD9A-99EBC2931B7F}" type="presParOf" srcId="{E3702157-5BB6-4BCE-B115-766C54F86243}" destId="{344A15BE-E9E2-45ED-B952-DEF8653091AA}" srcOrd="1" destOrd="0" presId="urn:microsoft.com/office/officeart/2018/2/layout/IconCircleList"/>
    <dgm:cxn modelId="{38DA5210-140C-4521-BD63-CC6823A3EBC5}" type="presParOf" srcId="{E3702157-5BB6-4BCE-B115-766C54F86243}" destId="{19E9FF9B-8F05-43B9-AB97-896482C8BED2}" srcOrd="2" destOrd="0" presId="urn:microsoft.com/office/officeart/2018/2/layout/IconCircleList"/>
    <dgm:cxn modelId="{FEB2498A-7698-44A3-9FED-F5DFAC87D226}" type="presParOf" srcId="{E3702157-5BB6-4BCE-B115-766C54F86243}" destId="{B549C6C1-7ECA-4312-9024-434424C28B97}" srcOrd="3" destOrd="0" presId="urn:microsoft.com/office/officeart/2018/2/layout/IconCircleList"/>
    <dgm:cxn modelId="{34099C30-A156-411F-9316-3D4542B5256E}" type="presParOf" srcId="{F6530D0C-E29D-41D5-A68D-4E6ACF3BD0E7}" destId="{D8E9291E-2808-4CD0-A3EB-03D454540389}" srcOrd="11" destOrd="0" presId="urn:microsoft.com/office/officeart/2018/2/layout/IconCircleList"/>
    <dgm:cxn modelId="{1F1B9411-46C7-4DF7-B6C5-FDC082C8B8E8}" type="presParOf" srcId="{F6530D0C-E29D-41D5-A68D-4E6ACF3BD0E7}" destId="{54359816-5979-4A8A-8FA5-3DA246BDBB09}" srcOrd="12" destOrd="0" presId="urn:microsoft.com/office/officeart/2018/2/layout/IconCircleList"/>
    <dgm:cxn modelId="{876631A6-F1BC-400C-AE27-1CE331D2AC90}" type="presParOf" srcId="{54359816-5979-4A8A-8FA5-3DA246BDBB09}" destId="{AAFD720B-751B-4324-BFC9-8F1AAF5A6B1B}" srcOrd="0" destOrd="0" presId="urn:microsoft.com/office/officeart/2018/2/layout/IconCircleList"/>
    <dgm:cxn modelId="{119D955F-6877-4BA0-9867-4785F70CB463}" type="presParOf" srcId="{54359816-5979-4A8A-8FA5-3DA246BDBB09}" destId="{404C8AB0-7542-4622-AECD-B89CE52E377F}" srcOrd="1" destOrd="0" presId="urn:microsoft.com/office/officeart/2018/2/layout/IconCircleList"/>
    <dgm:cxn modelId="{6FFD2FA2-ED1B-4327-B9D1-17C87DE8FF09}" type="presParOf" srcId="{54359816-5979-4A8A-8FA5-3DA246BDBB09}" destId="{628D4C87-5FDF-4403-B733-761993930F3A}" srcOrd="2" destOrd="0" presId="urn:microsoft.com/office/officeart/2018/2/layout/IconCircleList"/>
    <dgm:cxn modelId="{3F4FBA94-E18A-4E76-8078-6C155FADE1BF}" type="presParOf" srcId="{54359816-5979-4A8A-8FA5-3DA246BDBB09}" destId="{D87EB395-1C3E-4D53-8FE3-E06AB1102EFA}" srcOrd="3" destOrd="0" presId="urn:microsoft.com/office/officeart/2018/2/layout/IconCircleList"/>
    <dgm:cxn modelId="{88A40822-9A6A-402D-97C4-AD8B254FFEF2}" type="presParOf" srcId="{F6530D0C-E29D-41D5-A68D-4E6ACF3BD0E7}" destId="{B721A3F1-A7B5-4DD9-B8CB-7AB0A0855A03}" srcOrd="13" destOrd="0" presId="urn:microsoft.com/office/officeart/2018/2/layout/IconCircleList"/>
    <dgm:cxn modelId="{0A35D735-CD76-433F-A6FC-808D4A5256B7}" type="presParOf" srcId="{F6530D0C-E29D-41D5-A68D-4E6ACF3BD0E7}" destId="{A684691A-56FF-4BA2-B5AE-6C5F5CF7CF85}" srcOrd="14" destOrd="0" presId="urn:microsoft.com/office/officeart/2018/2/layout/IconCircleList"/>
    <dgm:cxn modelId="{5CD75376-C3D8-4B91-BDFD-905702366ADF}" type="presParOf" srcId="{A684691A-56FF-4BA2-B5AE-6C5F5CF7CF85}" destId="{72D1A4F3-F0CF-47B2-B423-5245A03F6030}" srcOrd="0" destOrd="0" presId="urn:microsoft.com/office/officeart/2018/2/layout/IconCircleList"/>
    <dgm:cxn modelId="{B5A370DD-49D1-4DD1-8DD9-65CB25AA90C6}" type="presParOf" srcId="{A684691A-56FF-4BA2-B5AE-6C5F5CF7CF85}" destId="{F5A1EE7A-2252-4D42-87F0-5B6A62FE54C3}" srcOrd="1" destOrd="0" presId="urn:microsoft.com/office/officeart/2018/2/layout/IconCircleList"/>
    <dgm:cxn modelId="{DBA93061-2AE3-45EA-B6A7-995986E7EE5F}" type="presParOf" srcId="{A684691A-56FF-4BA2-B5AE-6C5F5CF7CF85}" destId="{0C9A5430-86E3-4DE0-ADCC-BC496373555E}" srcOrd="2" destOrd="0" presId="urn:microsoft.com/office/officeart/2018/2/layout/IconCircleList"/>
    <dgm:cxn modelId="{EF5F5896-C324-4722-B831-E30A9B2699E2}" type="presParOf" srcId="{A684691A-56FF-4BA2-B5AE-6C5F5CF7CF85}" destId="{72002560-EB55-4D7E-A533-47CB2BFC8B8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4341A3-9B0C-4A43-A34B-B029955AC811}"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25AC001-C218-45CA-A84D-D700E5FC9092}">
      <dgm:prSet/>
      <dgm:spPr/>
      <dgm:t>
        <a:bodyPr/>
        <a:lstStyle/>
        <a:p>
          <a:r>
            <a:rPr lang="en-US" u="none" dirty="0"/>
            <a:t>Glass Fiber </a:t>
          </a:r>
          <a:r>
            <a:rPr lang="en-US" dirty="0"/>
            <a:t>: Adds strength without adding much weight </a:t>
          </a:r>
          <a:br>
            <a:rPr lang="en-US" dirty="0"/>
          </a:br>
          <a:r>
            <a:rPr lang="en-US" dirty="0"/>
            <a:t>Handles high temperatures</a:t>
          </a:r>
        </a:p>
      </dgm:t>
    </dgm:pt>
    <dgm:pt modelId="{FC0300B1-2674-46DB-B265-7DFE188047D7}" type="parTrans" cxnId="{CE79F244-7F9A-46D8-8364-122917C9B38D}">
      <dgm:prSet/>
      <dgm:spPr/>
      <dgm:t>
        <a:bodyPr/>
        <a:lstStyle/>
        <a:p>
          <a:endParaRPr lang="en-US"/>
        </a:p>
      </dgm:t>
    </dgm:pt>
    <dgm:pt modelId="{BB505A26-A39C-4EBE-BA77-003FC3CD955F}" type="sibTrans" cxnId="{CE79F244-7F9A-46D8-8364-122917C9B38D}">
      <dgm:prSet/>
      <dgm:spPr/>
      <dgm:t>
        <a:bodyPr/>
        <a:lstStyle/>
        <a:p>
          <a:endParaRPr lang="en-US"/>
        </a:p>
      </dgm:t>
    </dgm:pt>
    <dgm:pt modelId="{7E8DAC88-F104-4C92-A263-68D3957F8ECA}">
      <dgm:prSet/>
      <dgm:spPr/>
      <dgm:t>
        <a:bodyPr/>
        <a:lstStyle/>
        <a:p>
          <a:br>
            <a:rPr lang="en-US" dirty="0"/>
          </a:br>
          <a:r>
            <a:rPr lang="en-US" dirty="0"/>
            <a:t>Flax : Helps reduce weight in composites</a:t>
          </a:r>
          <a:br>
            <a:rPr lang="en-US" dirty="0"/>
          </a:br>
          <a:r>
            <a:rPr lang="en-US" dirty="0"/>
            <a:t>Strong enough for many structural uses </a:t>
          </a:r>
        </a:p>
      </dgm:t>
    </dgm:pt>
    <dgm:pt modelId="{AD6316EB-7BC1-42DD-B7DA-CAC8299690E9}" type="parTrans" cxnId="{57EB3DA1-23DD-4C28-9D66-87DB2F5D70E6}">
      <dgm:prSet/>
      <dgm:spPr/>
      <dgm:t>
        <a:bodyPr/>
        <a:lstStyle/>
        <a:p>
          <a:endParaRPr lang="en-IN"/>
        </a:p>
      </dgm:t>
    </dgm:pt>
    <dgm:pt modelId="{BBBBE10D-C8A1-438D-AF06-705879C2C439}" type="sibTrans" cxnId="{57EB3DA1-23DD-4C28-9D66-87DB2F5D70E6}">
      <dgm:prSet/>
      <dgm:spPr/>
      <dgm:t>
        <a:bodyPr/>
        <a:lstStyle/>
        <a:p>
          <a:endParaRPr lang="en-IN"/>
        </a:p>
      </dgm:t>
    </dgm:pt>
    <dgm:pt modelId="{8CD2DE2A-3A45-4ABC-8141-2B9AB59BA88D}">
      <dgm:prSet/>
      <dgm:spPr/>
      <dgm:t>
        <a:bodyPr/>
        <a:lstStyle/>
        <a:p>
          <a:r>
            <a:rPr lang="en-US" dirty="0"/>
            <a:t>Epoxy resin : Maintains dimensional stability during curing</a:t>
          </a:r>
          <a:br>
            <a:rPr lang="en-US" dirty="0"/>
          </a:br>
          <a:r>
            <a:rPr lang="en-US" dirty="0"/>
            <a:t>Adds stiffness and durability to composites </a:t>
          </a:r>
        </a:p>
      </dgm:t>
    </dgm:pt>
    <dgm:pt modelId="{EBD4923B-2F5A-4E27-B640-FB1813302D90}" type="sibTrans" cxnId="{D6F1E9D8-A656-4ACC-885B-B90D09F6A7B7}">
      <dgm:prSet/>
      <dgm:spPr/>
      <dgm:t>
        <a:bodyPr/>
        <a:lstStyle/>
        <a:p>
          <a:endParaRPr lang="en-US"/>
        </a:p>
      </dgm:t>
    </dgm:pt>
    <dgm:pt modelId="{3E87712F-C39C-484D-8C7F-591DFEBD68C3}" type="parTrans" cxnId="{D6F1E9D8-A656-4ACC-885B-B90D09F6A7B7}">
      <dgm:prSet/>
      <dgm:spPr/>
      <dgm:t>
        <a:bodyPr/>
        <a:lstStyle/>
        <a:p>
          <a:endParaRPr lang="en-US"/>
        </a:p>
      </dgm:t>
    </dgm:pt>
    <dgm:pt modelId="{D24FDBFF-771F-48C6-8582-93120490343E}" type="pres">
      <dgm:prSet presAssocID="{6D4341A3-9B0C-4A43-A34B-B029955AC811}" presName="linear" presStyleCnt="0">
        <dgm:presLayoutVars>
          <dgm:animLvl val="lvl"/>
          <dgm:resizeHandles val="exact"/>
        </dgm:presLayoutVars>
      </dgm:prSet>
      <dgm:spPr/>
    </dgm:pt>
    <dgm:pt modelId="{A93381E1-1CB8-4590-B202-9B78839488C1}" type="pres">
      <dgm:prSet presAssocID="{725AC001-C218-45CA-A84D-D700E5FC9092}" presName="parentText" presStyleLbl="node1" presStyleIdx="0" presStyleCnt="3">
        <dgm:presLayoutVars>
          <dgm:chMax val="0"/>
          <dgm:bulletEnabled val="1"/>
        </dgm:presLayoutVars>
      </dgm:prSet>
      <dgm:spPr/>
    </dgm:pt>
    <dgm:pt modelId="{A7AE36A9-DD1E-402E-A834-745C784957DF}" type="pres">
      <dgm:prSet presAssocID="{BB505A26-A39C-4EBE-BA77-003FC3CD955F}" presName="spacer" presStyleCnt="0"/>
      <dgm:spPr/>
    </dgm:pt>
    <dgm:pt modelId="{539584F0-340C-490D-B319-0A480B6DB55A}" type="pres">
      <dgm:prSet presAssocID="{7E8DAC88-F104-4C92-A263-68D3957F8ECA}" presName="parentText" presStyleLbl="node1" presStyleIdx="1" presStyleCnt="3">
        <dgm:presLayoutVars>
          <dgm:chMax val="0"/>
          <dgm:bulletEnabled val="1"/>
        </dgm:presLayoutVars>
      </dgm:prSet>
      <dgm:spPr/>
    </dgm:pt>
    <dgm:pt modelId="{43718CAA-DB70-439F-A9EC-71704F645A52}" type="pres">
      <dgm:prSet presAssocID="{BBBBE10D-C8A1-438D-AF06-705879C2C439}" presName="spacer" presStyleCnt="0"/>
      <dgm:spPr/>
    </dgm:pt>
    <dgm:pt modelId="{98F879B4-9AF3-41BA-8B75-F3987773916E}" type="pres">
      <dgm:prSet presAssocID="{8CD2DE2A-3A45-4ABC-8141-2B9AB59BA88D}" presName="parentText" presStyleLbl="node1" presStyleIdx="2" presStyleCnt="3">
        <dgm:presLayoutVars>
          <dgm:chMax val="0"/>
          <dgm:bulletEnabled val="1"/>
        </dgm:presLayoutVars>
      </dgm:prSet>
      <dgm:spPr/>
    </dgm:pt>
  </dgm:ptLst>
  <dgm:cxnLst>
    <dgm:cxn modelId="{CE79F244-7F9A-46D8-8364-122917C9B38D}" srcId="{6D4341A3-9B0C-4A43-A34B-B029955AC811}" destId="{725AC001-C218-45CA-A84D-D700E5FC9092}" srcOrd="0" destOrd="0" parTransId="{FC0300B1-2674-46DB-B265-7DFE188047D7}" sibTransId="{BB505A26-A39C-4EBE-BA77-003FC3CD955F}"/>
    <dgm:cxn modelId="{3C2F924E-3321-48DD-9C50-D0D95824B326}" type="presOf" srcId="{6D4341A3-9B0C-4A43-A34B-B029955AC811}" destId="{D24FDBFF-771F-48C6-8582-93120490343E}" srcOrd="0" destOrd="0" presId="urn:microsoft.com/office/officeart/2005/8/layout/vList2"/>
    <dgm:cxn modelId="{7569D672-44A3-4628-9916-C9EF72593576}" type="presOf" srcId="{7E8DAC88-F104-4C92-A263-68D3957F8ECA}" destId="{539584F0-340C-490D-B319-0A480B6DB55A}" srcOrd="0" destOrd="0" presId="urn:microsoft.com/office/officeart/2005/8/layout/vList2"/>
    <dgm:cxn modelId="{57EB3DA1-23DD-4C28-9D66-87DB2F5D70E6}" srcId="{6D4341A3-9B0C-4A43-A34B-B029955AC811}" destId="{7E8DAC88-F104-4C92-A263-68D3957F8ECA}" srcOrd="1" destOrd="0" parTransId="{AD6316EB-7BC1-42DD-B7DA-CAC8299690E9}" sibTransId="{BBBBE10D-C8A1-438D-AF06-705879C2C439}"/>
    <dgm:cxn modelId="{2F46A6C5-1218-4193-8366-8FED98A236D4}" type="presOf" srcId="{8CD2DE2A-3A45-4ABC-8141-2B9AB59BA88D}" destId="{98F879B4-9AF3-41BA-8B75-F3987773916E}" srcOrd="0" destOrd="0" presId="urn:microsoft.com/office/officeart/2005/8/layout/vList2"/>
    <dgm:cxn modelId="{D9384CCB-4071-4420-A94C-1592E84DCFE0}" type="presOf" srcId="{725AC001-C218-45CA-A84D-D700E5FC9092}" destId="{A93381E1-1CB8-4590-B202-9B78839488C1}" srcOrd="0" destOrd="0" presId="urn:microsoft.com/office/officeart/2005/8/layout/vList2"/>
    <dgm:cxn modelId="{D6F1E9D8-A656-4ACC-885B-B90D09F6A7B7}" srcId="{6D4341A3-9B0C-4A43-A34B-B029955AC811}" destId="{8CD2DE2A-3A45-4ABC-8141-2B9AB59BA88D}" srcOrd="2" destOrd="0" parTransId="{3E87712F-C39C-484D-8C7F-591DFEBD68C3}" sibTransId="{EBD4923B-2F5A-4E27-B640-FB1813302D90}"/>
    <dgm:cxn modelId="{1FF7191C-F489-4093-876E-1B42D4215698}" type="presParOf" srcId="{D24FDBFF-771F-48C6-8582-93120490343E}" destId="{A93381E1-1CB8-4590-B202-9B78839488C1}" srcOrd="0" destOrd="0" presId="urn:microsoft.com/office/officeart/2005/8/layout/vList2"/>
    <dgm:cxn modelId="{47C5A881-4119-4CF8-B370-2E42C0283F9E}" type="presParOf" srcId="{D24FDBFF-771F-48C6-8582-93120490343E}" destId="{A7AE36A9-DD1E-402E-A834-745C784957DF}" srcOrd="1" destOrd="0" presId="urn:microsoft.com/office/officeart/2005/8/layout/vList2"/>
    <dgm:cxn modelId="{9DDA7B16-5362-4E05-A90C-DC0003C823B5}" type="presParOf" srcId="{D24FDBFF-771F-48C6-8582-93120490343E}" destId="{539584F0-340C-490D-B319-0A480B6DB55A}" srcOrd="2" destOrd="0" presId="urn:microsoft.com/office/officeart/2005/8/layout/vList2"/>
    <dgm:cxn modelId="{89C0FC0B-DFF6-4917-8617-AFFCC34C8F94}" type="presParOf" srcId="{D24FDBFF-771F-48C6-8582-93120490343E}" destId="{43718CAA-DB70-439F-A9EC-71704F645A52}" srcOrd="3" destOrd="0" presId="urn:microsoft.com/office/officeart/2005/8/layout/vList2"/>
    <dgm:cxn modelId="{BF5FF81C-21B5-40A9-A3C0-747FB5E84EBF}" type="presParOf" srcId="{D24FDBFF-771F-48C6-8582-93120490343E}" destId="{98F879B4-9AF3-41BA-8B75-F3987773916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C57488-51D5-489E-A6D7-0646B30F125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54A9CEE-6CCB-465F-BFCA-1B5A7A4DA495}">
      <dgm:prSet/>
      <dgm:spPr/>
      <dgm:t>
        <a:bodyPr/>
        <a:lstStyle/>
        <a:p>
          <a:pPr>
            <a:defRPr cap="all"/>
          </a:pPr>
          <a:r>
            <a:rPr lang="en-US"/>
            <a:t>Layer orientation</a:t>
          </a:r>
        </a:p>
      </dgm:t>
    </dgm:pt>
    <dgm:pt modelId="{1835CDC5-85C0-4BB8-A9C7-67ED5FE7EC8B}" type="parTrans" cxnId="{B1E22D32-4DCA-4297-A177-72E47FD33689}">
      <dgm:prSet/>
      <dgm:spPr/>
      <dgm:t>
        <a:bodyPr/>
        <a:lstStyle/>
        <a:p>
          <a:endParaRPr lang="en-US"/>
        </a:p>
      </dgm:t>
    </dgm:pt>
    <dgm:pt modelId="{24D11291-0ED8-4CAF-9DF3-EB758BE351AD}" type="sibTrans" cxnId="{B1E22D32-4DCA-4297-A177-72E47FD33689}">
      <dgm:prSet/>
      <dgm:spPr/>
      <dgm:t>
        <a:bodyPr/>
        <a:lstStyle/>
        <a:p>
          <a:endParaRPr lang="en-US"/>
        </a:p>
      </dgm:t>
    </dgm:pt>
    <dgm:pt modelId="{A1B7AD95-E837-4A6C-A561-CD7B4279C5BF}">
      <dgm:prSet/>
      <dgm:spPr/>
      <dgm:t>
        <a:bodyPr/>
        <a:lstStyle/>
        <a:p>
          <a:pPr>
            <a:defRPr cap="all"/>
          </a:pPr>
          <a:r>
            <a:rPr lang="en-US"/>
            <a:t>Resin-to-fiber ratio</a:t>
          </a:r>
        </a:p>
      </dgm:t>
    </dgm:pt>
    <dgm:pt modelId="{FB1954F1-1D2E-49C6-938F-449335D7670E}" type="parTrans" cxnId="{DF434DD4-3808-40E6-85E6-BE6336606128}">
      <dgm:prSet/>
      <dgm:spPr/>
      <dgm:t>
        <a:bodyPr/>
        <a:lstStyle/>
        <a:p>
          <a:endParaRPr lang="en-US"/>
        </a:p>
      </dgm:t>
    </dgm:pt>
    <dgm:pt modelId="{F808923B-89CD-492B-A1BE-E79A9D26CD51}" type="sibTrans" cxnId="{DF434DD4-3808-40E6-85E6-BE6336606128}">
      <dgm:prSet/>
      <dgm:spPr/>
      <dgm:t>
        <a:bodyPr/>
        <a:lstStyle/>
        <a:p>
          <a:endParaRPr lang="en-US"/>
        </a:p>
      </dgm:t>
    </dgm:pt>
    <dgm:pt modelId="{B9EDAC33-DA06-4C58-AFAE-CF713589B068}">
      <dgm:prSet/>
      <dgm:spPr/>
      <dgm:t>
        <a:bodyPr/>
        <a:lstStyle/>
        <a:p>
          <a:pPr>
            <a:defRPr cap="all"/>
          </a:pPr>
          <a:r>
            <a:rPr lang="en-US"/>
            <a:t>Curing time and temperature</a:t>
          </a:r>
        </a:p>
      </dgm:t>
    </dgm:pt>
    <dgm:pt modelId="{0620A1EC-549B-411B-8EC8-AD2F8F74F8FE}" type="parTrans" cxnId="{D55DAAD6-5C60-4131-8B8E-8BAFA083C5E2}">
      <dgm:prSet/>
      <dgm:spPr/>
      <dgm:t>
        <a:bodyPr/>
        <a:lstStyle/>
        <a:p>
          <a:endParaRPr lang="en-US"/>
        </a:p>
      </dgm:t>
    </dgm:pt>
    <dgm:pt modelId="{B623B374-21D9-4FBC-8968-FCCE28A523E5}" type="sibTrans" cxnId="{D55DAAD6-5C60-4131-8B8E-8BAFA083C5E2}">
      <dgm:prSet/>
      <dgm:spPr/>
      <dgm:t>
        <a:bodyPr/>
        <a:lstStyle/>
        <a:p>
          <a:endParaRPr lang="en-US"/>
        </a:p>
      </dgm:t>
    </dgm:pt>
    <dgm:pt modelId="{B6B518F8-A7AC-45F1-9851-B78C9C9EF43D}">
      <dgm:prSet/>
      <dgm:spPr/>
      <dgm:t>
        <a:bodyPr/>
        <a:lstStyle/>
        <a:p>
          <a:pPr>
            <a:defRPr cap="all"/>
          </a:pPr>
          <a:r>
            <a:rPr lang="en-US"/>
            <a:t>Importance of eliminating air bubbles</a:t>
          </a:r>
        </a:p>
      </dgm:t>
    </dgm:pt>
    <dgm:pt modelId="{340A653E-21D9-4446-81D2-6D09D4CAD3C2}" type="parTrans" cxnId="{8D46D84F-4D72-44FA-900E-BA92A31D55F1}">
      <dgm:prSet/>
      <dgm:spPr/>
      <dgm:t>
        <a:bodyPr/>
        <a:lstStyle/>
        <a:p>
          <a:endParaRPr lang="en-US"/>
        </a:p>
      </dgm:t>
    </dgm:pt>
    <dgm:pt modelId="{2F00F33D-FBE8-4DD8-9392-FA488F2AA23A}" type="sibTrans" cxnId="{8D46D84F-4D72-44FA-900E-BA92A31D55F1}">
      <dgm:prSet/>
      <dgm:spPr/>
      <dgm:t>
        <a:bodyPr/>
        <a:lstStyle/>
        <a:p>
          <a:endParaRPr lang="en-US"/>
        </a:p>
      </dgm:t>
    </dgm:pt>
    <dgm:pt modelId="{7FA03FCD-DED4-4F33-B847-005F53BC4D49}" type="pres">
      <dgm:prSet presAssocID="{F0C57488-51D5-489E-A6D7-0646B30F1257}" presName="root" presStyleCnt="0">
        <dgm:presLayoutVars>
          <dgm:dir/>
          <dgm:resizeHandles val="exact"/>
        </dgm:presLayoutVars>
      </dgm:prSet>
      <dgm:spPr/>
    </dgm:pt>
    <dgm:pt modelId="{C5A53921-CC95-4F96-928E-468E17048FB8}" type="pres">
      <dgm:prSet presAssocID="{D54A9CEE-6CCB-465F-BFCA-1B5A7A4DA495}" presName="compNode" presStyleCnt="0"/>
      <dgm:spPr/>
    </dgm:pt>
    <dgm:pt modelId="{F468C1A9-101B-4D1E-A46E-546B6612715E}" type="pres">
      <dgm:prSet presAssocID="{D54A9CEE-6CCB-465F-BFCA-1B5A7A4DA495}" presName="iconBgRect" presStyleLbl="bgShp" presStyleIdx="0" presStyleCnt="4"/>
      <dgm:spPr/>
    </dgm:pt>
    <dgm:pt modelId="{EC33F0E5-56D9-4BB4-A5E5-55D34F2C2A23}" type="pres">
      <dgm:prSet presAssocID="{D54A9CEE-6CCB-465F-BFCA-1B5A7A4DA4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us"/>
        </a:ext>
      </dgm:extLst>
    </dgm:pt>
    <dgm:pt modelId="{6159076A-8BB6-43FD-9D70-42AC2D2867F0}" type="pres">
      <dgm:prSet presAssocID="{D54A9CEE-6CCB-465F-BFCA-1B5A7A4DA495}" presName="spaceRect" presStyleCnt="0"/>
      <dgm:spPr/>
    </dgm:pt>
    <dgm:pt modelId="{76C82754-C439-4E69-A5F0-290277E01FDB}" type="pres">
      <dgm:prSet presAssocID="{D54A9CEE-6CCB-465F-BFCA-1B5A7A4DA495}" presName="textRect" presStyleLbl="revTx" presStyleIdx="0" presStyleCnt="4">
        <dgm:presLayoutVars>
          <dgm:chMax val="1"/>
          <dgm:chPref val="1"/>
        </dgm:presLayoutVars>
      </dgm:prSet>
      <dgm:spPr/>
    </dgm:pt>
    <dgm:pt modelId="{5A8E5FAC-11BC-454C-AE95-2FAD09A0A952}" type="pres">
      <dgm:prSet presAssocID="{24D11291-0ED8-4CAF-9DF3-EB758BE351AD}" presName="sibTrans" presStyleCnt="0"/>
      <dgm:spPr/>
    </dgm:pt>
    <dgm:pt modelId="{21C0C222-3DE1-44B6-96E2-143B6C39856B}" type="pres">
      <dgm:prSet presAssocID="{A1B7AD95-E837-4A6C-A561-CD7B4279C5BF}" presName="compNode" presStyleCnt="0"/>
      <dgm:spPr/>
    </dgm:pt>
    <dgm:pt modelId="{F691CC81-AA70-4E80-ABCE-5B8C064573F2}" type="pres">
      <dgm:prSet presAssocID="{A1B7AD95-E837-4A6C-A561-CD7B4279C5BF}" presName="iconBgRect" presStyleLbl="bgShp" presStyleIdx="1" presStyleCnt="4"/>
      <dgm:spPr/>
    </dgm:pt>
    <dgm:pt modelId="{EA7B2EE7-5450-4CC3-9EE1-2548C69AD06B}" type="pres">
      <dgm:prSet presAssocID="{A1B7AD95-E837-4A6C-A561-CD7B4279C5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8BE125EE-02E2-4D49-9945-0EF24EB595FC}" type="pres">
      <dgm:prSet presAssocID="{A1B7AD95-E837-4A6C-A561-CD7B4279C5BF}" presName="spaceRect" presStyleCnt="0"/>
      <dgm:spPr/>
    </dgm:pt>
    <dgm:pt modelId="{B228997F-4282-4FF5-8EC2-62DA3A6326A1}" type="pres">
      <dgm:prSet presAssocID="{A1B7AD95-E837-4A6C-A561-CD7B4279C5BF}" presName="textRect" presStyleLbl="revTx" presStyleIdx="1" presStyleCnt="4">
        <dgm:presLayoutVars>
          <dgm:chMax val="1"/>
          <dgm:chPref val="1"/>
        </dgm:presLayoutVars>
      </dgm:prSet>
      <dgm:spPr/>
    </dgm:pt>
    <dgm:pt modelId="{0653E13B-E5BB-49F6-AC42-87036A9F7892}" type="pres">
      <dgm:prSet presAssocID="{F808923B-89CD-492B-A1BE-E79A9D26CD51}" presName="sibTrans" presStyleCnt="0"/>
      <dgm:spPr/>
    </dgm:pt>
    <dgm:pt modelId="{DEDBC400-12B1-4A0E-8ECB-BA73A2192FD5}" type="pres">
      <dgm:prSet presAssocID="{B9EDAC33-DA06-4C58-AFAE-CF713589B068}" presName="compNode" presStyleCnt="0"/>
      <dgm:spPr/>
    </dgm:pt>
    <dgm:pt modelId="{FF3A3024-3932-4C69-B4DB-CF9204B7A804}" type="pres">
      <dgm:prSet presAssocID="{B9EDAC33-DA06-4C58-AFAE-CF713589B068}" presName="iconBgRect" presStyleLbl="bgShp" presStyleIdx="2" presStyleCnt="4"/>
      <dgm:spPr/>
    </dgm:pt>
    <dgm:pt modelId="{506A735A-B6C6-4E76-80FB-BB5A9894584E}" type="pres">
      <dgm:prSet presAssocID="{B9EDAC33-DA06-4C58-AFAE-CF713589B0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rmometer"/>
        </a:ext>
      </dgm:extLst>
    </dgm:pt>
    <dgm:pt modelId="{C0FDEC5E-EBAA-46C2-869D-82A04E4A96E7}" type="pres">
      <dgm:prSet presAssocID="{B9EDAC33-DA06-4C58-AFAE-CF713589B068}" presName="spaceRect" presStyleCnt="0"/>
      <dgm:spPr/>
    </dgm:pt>
    <dgm:pt modelId="{8498C8A2-DB80-4B8B-A84C-0AB4CFB30D20}" type="pres">
      <dgm:prSet presAssocID="{B9EDAC33-DA06-4C58-AFAE-CF713589B068}" presName="textRect" presStyleLbl="revTx" presStyleIdx="2" presStyleCnt="4">
        <dgm:presLayoutVars>
          <dgm:chMax val="1"/>
          <dgm:chPref val="1"/>
        </dgm:presLayoutVars>
      </dgm:prSet>
      <dgm:spPr/>
    </dgm:pt>
    <dgm:pt modelId="{60C24638-246A-4204-929F-0E0034AC91F0}" type="pres">
      <dgm:prSet presAssocID="{B623B374-21D9-4FBC-8968-FCCE28A523E5}" presName="sibTrans" presStyleCnt="0"/>
      <dgm:spPr/>
    </dgm:pt>
    <dgm:pt modelId="{E5A44D9D-664B-43F7-AAE3-A886D9E9FA18}" type="pres">
      <dgm:prSet presAssocID="{B6B518F8-A7AC-45F1-9851-B78C9C9EF43D}" presName="compNode" presStyleCnt="0"/>
      <dgm:spPr/>
    </dgm:pt>
    <dgm:pt modelId="{C6F71D2E-0E21-4311-8842-0BC6D75BF69D}" type="pres">
      <dgm:prSet presAssocID="{B6B518F8-A7AC-45F1-9851-B78C9C9EF43D}" presName="iconBgRect" presStyleLbl="bgShp" presStyleIdx="3" presStyleCnt="4"/>
      <dgm:spPr/>
    </dgm:pt>
    <dgm:pt modelId="{3C3732AB-E855-4DF9-90E4-B0815986EE28}" type="pres">
      <dgm:prSet presAssocID="{B6B518F8-A7AC-45F1-9851-B78C9C9EF43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ttle"/>
        </a:ext>
      </dgm:extLst>
    </dgm:pt>
    <dgm:pt modelId="{BEE62C51-FE07-461C-B90C-A0E3382B5A08}" type="pres">
      <dgm:prSet presAssocID="{B6B518F8-A7AC-45F1-9851-B78C9C9EF43D}" presName="spaceRect" presStyleCnt="0"/>
      <dgm:spPr/>
    </dgm:pt>
    <dgm:pt modelId="{676D6F0B-272F-4A56-B4D2-9AD668A41D2F}" type="pres">
      <dgm:prSet presAssocID="{B6B518F8-A7AC-45F1-9851-B78C9C9EF43D}" presName="textRect" presStyleLbl="revTx" presStyleIdx="3" presStyleCnt="4">
        <dgm:presLayoutVars>
          <dgm:chMax val="1"/>
          <dgm:chPref val="1"/>
        </dgm:presLayoutVars>
      </dgm:prSet>
      <dgm:spPr/>
    </dgm:pt>
  </dgm:ptLst>
  <dgm:cxnLst>
    <dgm:cxn modelId="{B1E22D32-4DCA-4297-A177-72E47FD33689}" srcId="{F0C57488-51D5-489E-A6D7-0646B30F1257}" destId="{D54A9CEE-6CCB-465F-BFCA-1B5A7A4DA495}" srcOrd="0" destOrd="0" parTransId="{1835CDC5-85C0-4BB8-A9C7-67ED5FE7EC8B}" sibTransId="{24D11291-0ED8-4CAF-9DF3-EB758BE351AD}"/>
    <dgm:cxn modelId="{C062C06E-FE01-4021-9B3A-A58C8C964663}" type="presOf" srcId="{B9EDAC33-DA06-4C58-AFAE-CF713589B068}" destId="{8498C8A2-DB80-4B8B-A84C-0AB4CFB30D20}" srcOrd="0" destOrd="0" presId="urn:microsoft.com/office/officeart/2018/5/layout/IconCircleLabelList"/>
    <dgm:cxn modelId="{8D46D84F-4D72-44FA-900E-BA92A31D55F1}" srcId="{F0C57488-51D5-489E-A6D7-0646B30F1257}" destId="{B6B518F8-A7AC-45F1-9851-B78C9C9EF43D}" srcOrd="3" destOrd="0" parTransId="{340A653E-21D9-4446-81D2-6D09D4CAD3C2}" sibTransId="{2F00F33D-FBE8-4DD8-9392-FA488F2AA23A}"/>
    <dgm:cxn modelId="{44EBF87B-530F-4AC9-89DB-ADE40504D21C}" type="presOf" srcId="{B6B518F8-A7AC-45F1-9851-B78C9C9EF43D}" destId="{676D6F0B-272F-4A56-B4D2-9AD668A41D2F}" srcOrd="0" destOrd="0" presId="urn:microsoft.com/office/officeart/2018/5/layout/IconCircleLabelList"/>
    <dgm:cxn modelId="{BD93B6A6-54E0-427A-A49A-0AB7B2F2826E}" type="presOf" srcId="{F0C57488-51D5-489E-A6D7-0646B30F1257}" destId="{7FA03FCD-DED4-4F33-B847-005F53BC4D49}" srcOrd="0" destOrd="0" presId="urn:microsoft.com/office/officeart/2018/5/layout/IconCircleLabelList"/>
    <dgm:cxn modelId="{A9FB91BB-73BE-4A9C-B441-63674D721667}" type="presOf" srcId="{A1B7AD95-E837-4A6C-A561-CD7B4279C5BF}" destId="{B228997F-4282-4FF5-8EC2-62DA3A6326A1}" srcOrd="0" destOrd="0" presId="urn:microsoft.com/office/officeart/2018/5/layout/IconCircleLabelList"/>
    <dgm:cxn modelId="{DF434DD4-3808-40E6-85E6-BE6336606128}" srcId="{F0C57488-51D5-489E-A6D7-0646B30F1257}" destId="{A1B7AD95-E837-4A6C-A561-CD7B4279C5BF}" srcOrd="1" destOrd="0" parTransId="{FB1954F1-1D2E-49C6-938F-449335D7670E}" sibTransId="{F808923B-89CD-492B-A1BE-E79A9D26CD51}"/>
    <dgm:cxn modelId="{D55DAAD6-5C60-4131-8B8E-8BAFA083C5E2}" srcId="{F0C57488-51D5-489E-A6D7-0646B30F1257}" destId="{B9EDAC33-DA06-4C58-AFAE-CF713589B068}" srcOrd="2" destOrd="0" parTransId="{0620A1EC-549B-411B-8EC8-AD2F8F74F8FE}" sibTransId="{B623B374-21D9-4FBC-8968-FCCE28A523E5}"/>
    <dgm:cxn modelId="{9DC4FBEE-BDB0-4A4D-ACDC-D397F82F4E30}" type="presOf" srcId="{D54A9CEE-6CCB-465F-BFCA-1B5A7A4DA495}" destId="{76C82754-C439-4E69-A5F0-290277E01FDB}" srcOrd="0" destOrd="0" presId="urn:microsoft.com/office/officeart/2018/5/layout/IconCircleLabelList"/>
    <dgm:cxn modelId="{2B15BB29-D3EE-4569-A4FD-A64F85532EF7}" type="presParOf" srcId="{7FA03FCD-DED4-4F33-B847-005F53BC4D49}" destId="{C5A53921-CC95-4F96-928E-468E17048FB8}" srcOrd="0" destOrd="0" presId="urn:microsoft.com/office/officeart/2018/5/layout/IconCircleLabelList"/>
    <dgm:cxn modelId="{9D16F845-5EA7-4108-8944-B3E53C1F159C}" type="presParOf" srcId="{C5A53921-CC95-4F96-928E-468E17048FB8}" destId="{F468C1A9-101B-4D1E-A46E-546B6612715E}" srcOrd="0" destOrd="0" presId="urn:microsoft.com/office/officeart/2018/5/layout/IconCircleLabelList"/>
    <dgm:cxn modelId="{DB61EABD-2212-44B0-9904-3BE5C4A45C63}" type="presParOf" srcId="{C5A53921-CC95-4F96-928E-468E17048FB8}" destId="{EC33F0E5-56D9-4BB4-A5E5-55D34F2C2A23}" srcOrd="1" destOrd="0" presId="urn:microsoft.com/office/officeart/2018/5/layout/IconCircleLabelList"/>
    <dgm:cxn modelId="{A1B5245A-6258-44B7-9DF2-8258105FA4D9}" type="presParOf" srcId="{C5A53921-CC95-4F96-928E-468E17048FB8}" destId="{6159076A-8BB6-43FD-9D70-42AC2D2867F0}" srcOrd="2" destOrd="0" presId="urn:microsoft.com/office/officeart/2018/5/layout/IconCircleLabelList"/>
    <dgm:cxn modelId="{C061CEEE-1887-4B0C-980A-609D67127943}" type="presParOf" srcId="{C5A53921-CC95-4F96-928E-468E17048FB8}" destId="{76C82754-C439-4E69-A5F0-290277E01FDB}" srcOrd="3" destOrd="0" presId="urn:microsoft.com/office/officeart/2018/5/layout/IconCircleLabelList"/>
    <dgm:cxn modelId="{1ECFE946-119F-4762-8C5F-E7A43F2FCEAD}" type="presParOf" srcId="{7FA03FCD-DED4-4F33-B847-005F53BC4D49}" destId="{5A8E5FAC-11BC-454C-AE95-2FAD09A0A952}" srcOrd="1" destOrd="0" presId="urn:microsoft.com/office/officeart/2018/5/layout/IconCircleLabelList"/>
    <dgm:cxn modelId="{B6DE4C50-13C1-47E6-88A1-4E88B0340CAA}" type="presParOf" srcId="{7FA03FCD-DED4-4F33-B847-005F53BC4D49}" destId="{21C0C222-3DE1-44B6-96E2-143B6C39856B}" srcOrd="2" destOrd="0" presId="urn:microsoft.com/office/officeart/2018/5/layout/IconCircleLabelList"/>
    <dgm:cxn modelId="{E3168F41-2333-4B8D-A26E-AAF09530C4FD}" type="presParOf" srcId="{21C0C222-3DE1-44B6-96E2-143B6C39856B}" destId="{F691CC81-AA70-4E80-ABCE-5B8C064573F2}" srcOrd="0" destOrd="0" presId="urn:microsoft.com/office/officeart/2018/5/layout/IconCircleLabelList"/>
    <dgm:cxn modelId="{BC6A455A-C3F5-4EEC-B2C2-EA1A598953FB}" type="presParOf" srcId="{21C0C222-3DE1-44B6-96E2-143B6C39856B}" destId="{EA7B2EE7-5450-4CC3-9EE1-2548C69AD06B}" srcOrd="1" destOrd="0" presId="urn:microsoft.com/office/officeart/2018/5/layout/IconCircleLabelList"/>
    <dgm:cxn modelId="{9A442F70-FE38-41EB-AE45-DDFA02C092EA}" type="presParOf" srcId="{21C0C222-3DE1-44B6-96E2-143B6C39856B}" destId="{8BE125EE-02E2-4D49-9945-0EF24EB595FC}" srcOrd="2" destOrd="0" presId="urn:microsoft.com/office/officeart/2018/5/layout/IconCircleLabelList"/>
    <dgm:cxn modelId="{C42DEC6B-2FC9-4135-BA42-9E6AD6FD9817}" type="presParOf" srcId="{21C0C222-3DE1-44B6-96E2-143B6C39856B}" destId="{B228997F-4282-4FF5-8EC2-62DA3A6326A1}" srcOrd="3" destOrd="0" presId="urn:microsoft.com/office/officeart/2018/5/layout/IconCircleLabelList"/>
    <dgm:cxn modelId="{EB328B38-B8FA-4C88-910E-CC58547032BD}" type="presParOf" srcId="{7FA03FCD-DED4-4F33-B847-005F53BC4D49}" destId="{0653E13B-E5BB-49F6-AC42-87036A9F7892}" srcOrd="3" destOrd="0" presId="urn:microsoft.com/office/officeart/2018/5/layout/IconCircleLabelList"/>
    <dgm:cxn modelId="{92689601-8499-452A-8C49-F66B56B90357}" type="presParOf" srcId="{7FA03FCD-DED4-4F33-B847-005F53BC4D49}" destId="{DEDBC400-12B1-4A0E-8ECB-BA73A2192FD5}" srcOrd="4" destOrd="0" presId="urn:microsoft.com/office/officeart/2018/5/layout/IconCircleLabelList"/>
    <dgm:cxn modelId="{DD1AC2F2-EACC-4A36-A2E9-A9B1B387048A}" type="presParOf" srcId="{DEDBC400-12B1-4A0E-8ECB-BA73A2192FD5}" destId="{FF3A3024-3932-4C69-B4DB-CF9204B7A804}" srcOrd="0" destOrd="0" presId="urn:microsoft.com/office/officeart/2018/5/layout/IconCircleLabelList"/>
    <dgm:cxn modelId="{C8FDF364-6FDD-4CCE-9058-CA7A48F8E2D4}" type="presParOf" srcId="{DEDBC400-12B1-4A0E-8ECB-BA73A2192FD5}" destId="{506A735A-B6C6-4E76-80FB-BB5A9894584E}" srcOrd="1" destOrd="0" presId="urn:microsoft.com/office/officeart/2018/5/layout/IconCircleLabelList"/>
    <dgm:cxn modelId="{DAC16B7A-0F55-49B3-8CEB-F2C85B05C8B2}" type="presParOf" srcId="{DEDBC400-12B1-4A0E-8ECB-BA73A2192FD5}" destId="{C0FDEC5E-EBAA-46C2-869D-82A04E4A96E7}" srcOrd="2" destOrd="0" presId="urn:microsoft.com/office/officeart/2018/5/layout/IconCircleLabelList"/>
    <dgm:cxn modelId="{6A3831E5-156C-46AB-8AA9-B49E504DD9D5}" type="presParOf" srcId="{DEDBC400-12B1-4A0E-8ECB-BA73A2192FD5}" destId="{8498C8A2-DB80-4B8B-A84C-0AB4CFB30D20}" srcOrd="3" destOrd="0" presId="urn:microsoft.com/office/officeart/2018/5/layout/IconCircleLabelList"/>
    <dgm:cxn modelId="{B2673AA0-ABD9-4492-B367-974868274FDD}" type="presParOf" srcId="{7FA03FCD-DED4-4F33-B847-005F53BC4D49}" destId="{60C24638-246A-4204-929F-0E0034AC91F0}" srcOrd="5" destOrd="0" presId="urn:microsoft.com/office/officeart/2018/5/layout/IconCircleLabelList"/>
    <dgm:cxn modelId="{78EF6301-817F-45EB-815F-F43B2EF6BCE1}" type="presParOf" srcId="{7FA03FCD-DED4-4F33-B847-005F53BC4D49}" destId="{E5A44D9D-664B-43F7-AAE3-A886D9E9FA18}" srcOrd="6" destOrd="0" presId="urn:microsoft.com/office/officeart/2018/5/layout/IconCircleLabelList"/>
    <dgm:cxn modelId="{41712426-E7AA-491B-8B6F-15F8537D3255}" type="presParOf" srcId="{E5A44D9D-664B-43F7-AAE3-A886D9E9FA18}" destId="{C6F71D2E-0E21-4311-8842-0BC6D75BF69D}" srcOrd="0" destOrd="0" presId="urn:microsoft.com/office/officeart/2018/5/layout/IconCircleLabelList"/>
    <dgm:cxn modelId="{C8C7515D-2B1C-4F37-8FD7-B8D13E78A348}" type="presParOf" srcId="{E5A44D9D-664B-43F7-AAE3-A886D9E9FA18}" destId="{3C3732AB-E855-4DF9-90E4-B0815986EE28}" srcOrd="1" destOrd="0" presId="urn:microsoft.com/office/officeart/2018/5/layout/IconCircleLabelList"/>
    <dgm:cxn modelId="{AF779FE6-E681-4DB6-8D46-F9E97B955A60}" type="presParOf" srcId="{E5A44D9D-664B-43F7-AAE3-A886D9E9FA18}" destId="{BEE62C51-FE07-461C-B90C-A0E3382B5A08}" srcOrd="2" destOrd="0" presId="urn:microsoft.com/office/officeart/2018/5/layout/IconCircleLabelList"/>
    <dgm:cxn modelId="{E031BBD1-F06D-4B35-A17E-5E73933A1B1D}" type="presParOf" srcId="{E5A44D9D-664B-43F7-AAE3-A886D9E9FA18}" destId="{676D6F0B-272F-4A56-B4D2-9AD668A41D2F}"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910D9-7398-4951-B890-642CC2AD6766}">
      <dsp:nvSpPr>
        <dsp:cNvPr id="0" name=""/>
        <dsp:cNvSpPr/>
      </dsp:nvSpPr>
      <dsp:spPr>
        <a:xfrm>
          <a:off x="28593" y="1867"/>
          <a:ext cx="593578" cy="59357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C4F73-6CE4-4A01-A7CD-A17FD5A7CB85}">
      <dsp:nvSpPr>
        <dsp:cNvPr id="0" name=""/>
        <dsp:cNvSpPr/>
      </dsp:nvSpPr>
      <dsp:spPr>
        <a:xfrm>
          <a:off x="153244" y="126519"/>
          <a:ext cx="344275" cy="344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708B00-EBFC-4556-BBC4-08F126CC543A}">
      <dsp:nvSpPr>
        <dsp:cNvPr id="0" name=""/>
        <dsp:cNvSpPr/>
      </dsp:nvSpPr>
      <dsp:spPr>
        <a:xfrm>
          <a:off x="715255" y="0"/>
          <a:ext cx="2073985" cy="59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Composite materials</a:t>
          </a:r>
        </a:p>
      </dsp:txBody>
      <dsp:txXfrm>
        <a:off x="715255" y="0"/>
        <a:ext cx="2073985" cy="593578"/>
      </dsp:txXfrm>
    </dsp:sp>
    <dsp:sp modelId="{E9B762D0-0D61-43E4-A7D9-09336BA8CC88}">
      <dsp:nvSpPr>
        <dsp:cNvPr id="0" name=""/>
        <dsp:cNvSpPr/>
      </dsp:nvSpPr>
      <dsp:spPr>
        <a:xfrm>
          <a:off x="3201738" y="132158"/>
          <a:ext cx="301508" cy="31889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D79B3-FBF2-4A8E-9FDD-D24803B37B9A}">
      <dsp:nvSpPr>
        <dsp:cNvPr id="0" name=""/>
        <dsp:cNvSpPr/>
      </dsp:nvSpPr>
      <dsp:spPr>
        <a:xfrm>
          <a:off x="3265056" y="199123"/>
          <a:ext cx="174874" cy="18495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3000" r="-3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D6C47E-5C6A-4A9D-939F-A16CE0F21610}">
      <dsp:nvSpPr>
        <dsp:cNvPr id="0" name=""/>
        <dsp:cNvSpPr/>
      </dsp:nvSpPr>
      <dsp:spPr>
        <a:xfrm>
          <a:off x="3789075" y="0"/>
          <a:ext cx="4409612" cy="59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Made from two or more distinct materials.</a:t>
          </a:r>
        </a:p>
      </dsp:txBody>
      <dsp:txXfrm>
        <a:off x="3789075" y="0"/>
        <a:ext cx="4409612" cy="593578"/>
      </dsp:txXfrm>
    </dsp:sp>
    <dsp:sp modelId="{3A49F95F-A813-4370-8106-C79A6E638347}">
      <dsp:nvSpPr>
        <dsp:cNvPr id="0" name=""/>
        <dsp:cNvSpPr/>
      </dsp:nvSpPr>
      <dsp:spPr>
        <a:xfrm>
          <a:off x="3204474" y="843272"/>
          <a:ext cx="303852" cy="29915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176C67-E5E4-434E-A2FE-5735DFB0DE6A}">
      <dsp:nvSpPr>
        <dsp:cNvPr id="0" name=""/>
        <dsp:cNvSpPr/>
      </dsp:nvSpPr>
      <dsp:spPr>
        <a:xfrm>
          <a:off x="3266290" y="903847"/>
          <a:ext cx="176234" cy="1735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EA35B9-F56C-4B23-8726-96CD53F94B42}">
      <dsp:nvSpPr>
        <dsp:cNvPr id="0" name=""/>
        <dsp:cNvSpPr/>
      </dsp:nvSpPr>
      <dsp:spPr>
        <a:xfrm>
          <a:off x="3760793" y="711842"/>
          <a:ext cx="4317282" cy="59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Offer strength, durability, and lightness.</a:t>
          </a:r>
        </a:p>
      </dsp:txBody>
      <dsp:txXfrm>
        <a:off x="3760793" y="711842"/>
        <a:ext cx="4317282" cy="593578"/>
      </dsp:txXfrm>
    </dsp:sp>
    <dsp:sp modelId="{A584E44E-D7FD-45CE-8830-64CC5004A099}">
      <dsp:nvSpPr>
        <dsp:cNvPr id="0" name=""/>
        <dsp:cNvSpPr/>
      </dsp:nvSpPr>
      <dsp:spPr>
        <a:xfrm>
          <a:off x="3223804" y="1428333"/>
          <a:ext cx="308547" cy="30831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163ABA-CB06-4AF3-B3CA-833B639FD4AA}">
      <dsp:nvSpPr>
        <dsp:cNvPr id="0" name=""/>
        <dsp:cNvSpPr/>
      </dsp:nvSpPr>
      <dsp:spPr>
        <a:xfrm>
          <a:off x="3288580" y="1493079"/>
          <a:ext cx="178957" cy="1788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8963EF-F612-4526-BBEF-6D49002B208D}">
      <dsp:nvSpPr>
        <dsp:cNvPr id="0" name=""/>
        <dsp:cNvSpPr/>
      </dsp:nvSpPr>
      <dsp:spPr>
        <a:xfrm>
          <a:off x="3770842" y="1318325"/>
          <a:ext cx="4855940" cy="59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Used in transport, construction, aerospace.</a:t>
          </a:r>
        </a:p>
      </dsp:txBody>
      <dsp:txXfrm>
        <a:off x="3770842" y="1318325"/>
        <a:ext cx="4855940" cy="593578"/>
      </dsp:txXfrm>
    </dsp:sp>
    <dsp:sp modelId="{8B016C99-E1F2-462F-85FA-CBADE990C5F1}">
      <dsp:nvSpPr>
        <dsp:cNvPr id="0" name=""/>
        <dsp:cNvSpPr/>
      </dsp:nvSpPr>
      <dsp:spPr>
        <a:xfrm>
          <a:off x="0" y="2234147"/>
          <a:ext cx="593578" cy="59357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5CE06F-D2C7-482A-984D-9EB7FD28C31A}">
      <dsp:nvSpPr>
        <dsp:cNvPr id="0" name=""/>
        <dsp:cNvSpPr/>
      </dsp:nvSpPr>
      <dsp:spPr>
        <a:xfrm>
          <a:off x="55082" y="2358795"/>
          <a:ext cx="344275" cy="3442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B2894D-070F-49EF-85C4-4B3D70836B72}">
      <dsp:nvSpPr>
        <dsp:cNvPr id="0" name=""/>
        <dsp:cNvSpPr/>
      </dsp:nvSpPr>
      <dsp:spPr>
        <a:xfrm>
          <a:off x="629765" y="2221337"/>
          <a:ext cx="3545050" cy="59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Importance of fiber-</a:t>
          </a:r>
        </a:p>
        <a:p>
          <a:pPr marL="0" lvl="0" indent="0" algn="l" defTabSz="800100">
            <a:lnSpc>
              <a:spcPct val="90000"/>
            </a:lnSpc>
            <a:spcBef>
              <a:spcPct val="0"/>
            </a:spcBef>
            <a:spcAft>
              <a:spcPct val="35000"/>
            </a:spcAft>
            <a:buNone/>
          </a:pPr>
          <a:r>
            <a:rPr lang="en-US" sz="1800" kern="1200"/>
            <a:t>reinforced polymers</a:t>
          </a:r>
        </a:p>
      </dsp:txBody>
      <dsp:txXfrm>
        <a:off x="629765" y="2221337"/>
        <a:ext cx="3545050" cy="593578"/>
      </dsp:txXfrm>
    </dsp:sp>
    <dsp:sp modelId="{F610A954-0EE9-4341-ABD4-6BB461C6F6AF}">
      <dsp:nvSpPr>
        <dsp:cNvPr id="0" name=""/>
        <dsp:cNvSpPr/>
      </dsp:nvSpPr>
      <dsp:spPr>
        <a:xfrm>
          <a:off x="3180939" y="2393798"/>
          <a:ext cx="349896" cy="3329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4A15BE-E9E2-45ED-B952-DEF8653091AA}">
      <dsp:nvSpPr>
        <dsp:cNvPr id="0" name=""/>
        <dsp:cNvSpPr/>
      </dsp:nvSpPr>
      <dsp:spPr>
        <a:xfrm>
          <a:off x="3250611" y="2479489"/>
          <a:ext cx="202939" cy="1386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49C6C1-7ECA-4312-9024-434424C28B97}">
      <dsp:nvSpPr>
        <dsp:cNvPr id="0" name=""/>
        <dsp:cNvSpPr/>
      </dsp:nvSpPr>
      <dsp:spPr>
        <a:xfrm>
          <a:off x="3769163" y="2278273"/>
          <a:ext cx="5595684" cy="59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Combine polymer matrix with strong fibers.</a:t>
          </a:r>
        </a:p>
      </dsp:txBody>
      <dsp:txXfrm>
        <a:off x="3769163" y="2278273"/>
        <a:ext cx="5595684" cy="593578"/>
      </dsp:txXfrm>
    </dsp:sp>
    <dsp:sp modelId="{AAFD720B-751B-4324-BFC9-8F1AAF5A6B1B}">
      <dsp:nvSpPr>
        <dsp:cNvPr id="0" name=""/>
        <dsp:cNvSpPr/>
      </dsp:nvSpPr>
      <dsp:spPr>
        <a:xfrm>
          <a:off x="3195423" y="3144591"/>
          <a:ext cx="320484" cy="30842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4C8AB0-7542-4622-AECD-B89CE52E377F}">
      <dsp:nvSpPr>
        <dsp:cNvPr id="0" name=""/>
        <dsp:cNvSpPr/>
      </dsp:nvSpPr>
      <dsp:spPr>
        <a:xfrm>
          <a:off x="3269390" y="3202685"/>
          <a:ext cx="185884" cy="17888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7EB395-1C3E-4D53-8FE3-E06AB1102EFA}">
      <dsp:nvSpPr>
        <dsp:cNvPr id="0" name=""/>
        <dsp:cNvSpPr/>
      </dsp:nvSpPr>
      <dsp:spPr>
        <a:xfrm>
          <a:off x="3825406" y="3011024"/>
          <a:ext cx="4354359" cy="59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Provide high strength-to-weight ratio.</a:t>
          </a:r>
        </a:p>
      </dsp:txBody>
      <dsp:txXfrm>
        <a:off x="3825406" y="3011024"/>
        <a:ext cx="4354359" cy="593578"/>
      </dsp:txXfrm>
    </dsp:sp>
    <dsp:sp modelId="{72D1A4F3-F0CF-47B2-B423-5245A03F6030}">
      <dsp:nvSpPr>
        <dsp:cNvPr id="0" name=""/>
        <dsp:cNvSpPr/>
      </dsp:nvSpPr>
      <dsp:spPr>
        <a:xfrm>
          <a:off x="3206825" y="3806024"/>
          <a:ext cx="330195" cy="3167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A1EE7A-2252-4D42-87F0-5B6A62FE54C3}">
      <dsp:nvSpPr>
        <dsp:cNvPr id="0" name=""/>
        <dsp:cNvSpPr/>
      </dsp:nvSpPr>
      <dsp:spPr>
        <a:xfrm>
          <a:off x="3276167" y="3872543"/>
          <a:ext cx="191513" cy="18370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002560-EB55-4D7E-A533-47CB2BFC8B8D}">
      <dsp:nvSpPr>
        <dsp:cNvPr id="0" name=""/>
        <dsp:cNvSpPr/>
      </dsp:nvSpPr>
      <dsp:spPr>
        <a:xfrm>
          <a:off x="3847390" y="3702317"/>
          <a:ext cx="4404757" cy="59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Resistant to corrosion and fatigue.</a:t>
          </a:r>
        </a:p>
      </dsp:txBody>
      <dsp:txXfrm>
        <a:off x="3847390" y="3702317"/>
        <a:ext cx="4404757" cy="593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910D9-7398-4951-B890-642CC2AD6766}">
      <dsp:nvSpPr>
        <dsp:cNvPr id="0" name=""/>
        <dsp:cNvSpPr/>
      </dsp:nvSpPr>
      <dsp:spPr>
        <a:xfrm>
          <a:off x="29394" y="80903"/>
          <a:ext cx="552234" cy="55223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C4F73-6CE4-4A01-A7CD-A17FD5A7CB85}">
      <dsp:nvSpPr>
        <dsp:cNvPr id="0" name=""/>
        <dsp:cNvSpPr/>
      </dsp:nvSpPr>
      <dsp:spPr>
        <a:xfrm>
          <a:off x="145363" y="177967"/>
          <a:ext cx="320295" cy="3202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708B00-EBFC-4556-BBC4-08F126CC543A}">
      <dsp:nvSpPr>
        <dsp:cNvPr id="0" name=""/>
        <dsp:cNvSpPr/>
      </dsp:nvSpPr>
      <dsp:spPr>
        <a:xfrm>
          <a:off x="724927" y="98072"/>
          <a:ext cx="1929528" cy="55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1" kern="1200" dirty="0"/>
            <a:t>Applications </a:t>
          </a:r>
          <a:endParaRPr lang="en-US" sz="1800" kern="1200" dirty="0"/>
        </a:p>
      </dsp:txBody>
      <dsp:txXfrm>
        <a:off x="724927" y="98072"/>
        <a:ext cx="1929528" cy="552234"/>
      </dsp:txXfrm>
    </dsp:sp>
    <dsp:sp modelId="{E9B762D0-0D61-43E4-A7D9-09336BA8CC88}">
      <dsp:nvSpPr>
        <dsp:cNvPr id="0" name=""/>
        <dsp:cNvSpPr/>
      </dsp:nvSpPr>
      <dsp:spPr>
        <a:xfrm>
          <a:off x="2953078" y="256165"/>
          <a:ext cx="280507" cy="29668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D79B3-FBF2-4A8E-9FDD-D24803B37B9A}">
      <dsp:nvSpPr>
        <dsp:cNvPr id="0" name=""/>
        <dsp:cNvSpPr/>
      </dsp:nvSpPr>
      <dsp:spPr>
        <a:xfrm>
          <a:off x="3011986" y="296083"/>
          <a:ext cx="162694" cy="1720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3000" r="-3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D6C47E-5C6A-4A9D-939F-A16CE0F21610}">
      <dsp:nvSpPr>
        <dsp:cNvPr id="0" name=""/>
        <dsp:cNvSpPr/>
      </dsp:nvSpPr>
      <dsp:spPr>
        <a:xfrm>
          <a:off x="3499507" y="261434"/>
          <a:ext cx="4102475" cy="55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Found in  wind blades, boats, </a:t>
          </a:r>
          <a:r>
            <a:rPr lang="en-IN" sz="1800" kern="1200" dirty="0"/>
            <a:t>seat structures, Interior panels, dashboards, audio systems</a:t>
          </a:r>
          <a:r>
            <a:rPr lang="en-US" sz="1800" kern="1200" dirty="0"/>
            <a:t>.</a:t>
          </a:r>
        </a:p>
      </dsp:txBody>
      <dsp:txXfrm>
        <a:off x="3499507" y="261434"/>
        <a:ext cx="4102475" cy="552234"/>
      </dsp:txXfrm>
    </dsp:sp>
    <dsp:sp modelId="{3A49F95F-A813-4370-8106-C79A6E638347}">
      <dsp:nvSpPr>
        <dsp:cNvPr id="0" name=""/>
        <dsp:cNvSpPr/>
      </dsp:nvSpPr>
      <dsp:spPr>
        <a:xfrm>
          <a:off x="2955624" y="1102168"/>
          <a:ext cx="282688" cy="2783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176C67-E5E4-434E-A2FE-5735DFB0DE6A}">
      <dsp:nvSpPr>
        <dsp:cNvPr id="0" name=""/>
        <dsp:cNvSpPr/>
      </dsp:nvSpPr>
      <dsp:spPr>
        <a:xfrm>
          <a:off x="3013134" y="1158524"/>
          <a:ext cx="163959" cy="1614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EA35B9-F56C-4B23-8726-96CD53F94B42}">
      <dsp:nvSpPr>
        <dsp:cNvPr id="0" name=""/>
        <dsp:cNvSpPr/>
      </dsp:nvSpPr>
      <dsp:spPr>
        <a:xfrm>
          <a:off x="3473194" y="979892"/>
          <a:ext cx="4016576" cy="55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Used for both structural and cosmetic parts</a:t>
          </a:r>
        </a:p>
      </dsp:txBody>
      <dsp:txXfrm>
        <a:off x="3473194" y="979892"/>
        <a:ext cx="4016576" cy="552234"/>
      </dsp:txXfrm>
    </dsp:sp>
    <dsp:sp modelId="{A584E44E-D7FD-45CE-8830-64CC5004A099}">
      <dsp:nvSpPr>
        <dsp:cNvPr id="0" name=""/>
        <dsp:cNvSpPr/>
      </dsp:nvSpPr>
      <dsp:spPr>
        <a:xfrm>
          <a:off x="2966517" y="1740976"/>
          <a:ext cx="287056" cy="2868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163ABA-CB06-4AF3-B3CA-833B639FD4AA}">
      <dsp:nvSpPr>
        <dsp:cNvPr id="0" name=""/>
        <dsp:cNvSpPr/>
      </dsp:nvSpPr>
      <dsp:spPr>
        <a:xfrm>
          <a:off x="3026780" y="1801228"/>
          <a:ext cx="166493" cy="1663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8963EF-F612-4526-BBEF-6D49002B208D}">
      <dsp:nvSpPr>
        <dsp:cNvPr id="0" name=""/>
        <dsp:cNvSpPr/>
      </dsp:nvSpPr>
      <dsp:spPr>
        <a:xfrm>
          <a:off x="3482544" y="1638631"/>
          <a:ext cx="4517715" cy="55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kern="1200" dirty="0"/>
            <a:t>Glass Fiber adds strength, flax improves impact resistance and reduces weight</a:t>
          </a:r>
          <a:endParaRPr lang="en-US" sz="1800" kern="1200" dirty="0"/>
        </a:p>
      </dsp:txBody>
      <dsp:txXfrm>
        <a:off x="3482544" y="1638631"/>
        <a:ext cx="4517715" cy="552234"/>
      </dsp:txXfrm>
    </dsp:sp>
    <dsp:sp modelId="{8B016C99-E1F2-462F-85FA-CBADE990C5F1}">
      <dsp:nvSpPr>
        <dsp:cNvPr id="0" name=""/>
        <dsp:cNvSpPr/>
      </dsp:nvSpPr>
      <dsp:spPr>
        <a:xfrm>
          <a:off x="0" y="2451958"/>
          <a:ext cx="552234" cy="55223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5CE06F-D2C7-482A-984D-9EB7FD28C31A}">
      <dsp:nvSpPr>
        <dsp:cNvPr id="0" name=""/>
        <dsp:cNvSpPr/>
      </dsp:nvSpPr>
      <dsp:spPr>
        <a:xfrm>
          <a:off x="101218" y="2563196"/>
          <a:ext cx="320295" cy="3202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B2894D-070F-49EF-85C4-4B3D70836B72}">
      <dsp:nvSpPr>
        <dsp:cNvPr id="0" name=""/>
        <dsp:cNvSpPr/>
      </dsp:nvSpPr>
      <dsp:spPr>
        <a:xfrm>
          <a:off x="666635" y="2440040"/>
          <a:ext cx="3298131" cy="55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IN" sz="1800" b="1" kern="1200"/>
            <a:t>Objectives</a:t>
          </a:r>
          <a:endParaRPr lang="en-US" sz="1800" kern="1200"/>
        </a:p>
      </dsp:txBody>
      <dsp:txXfrm>
        <a:off x="666635" y="2440040"/>
        <a:ext cx="3298131" cy="552234"/>
      </dsp:txXfrm>
    </dsp:sp>
    <dsp:sp modelId="{F610A954-0EE9-4341-ABD4-6BB461C6F6AF}">
      <dsp:nvSpPr>
        <dsp:cNvPr id="0" name=""/>
        <dsp:cNvSpPr/>
      </dsp:nvSpPr>
      <dsp:spPr>
        <a:xfrm>
          <a:off x="2992795" y="2619249"/>
          <a:ext cx="264128" cy="26749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4A15BE-E9E2-45ED-B952-DEF8653091AA}">
      <dsp:nvSpPr>
        <dsp:cNvPr id="0" name=""/>
        <dsp:cNvSpPr/>
      </dsp:nvSpPr>
      <dsp:spPr>
        <a:xfrm>
          <a:off x="3035186" y="2687303"/>
          <a:ext cx="188804" cy="12902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t="-23000" b="-23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49C6C1-7ECA-4312-9024-434424C28B97}">
      <dsp:nvSpPr>
        <dsp:cNvPr id="0" name=""/>
        <dsp:cNvSpPr/>
      </dsp:nvSpPr>
      <dsp:spPr>
        <a:xfrm>
          <a:off x="3480982" y="2493011"/>
          <a:ext cx="5205935" cy="55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Show hand lay-up fabrication process</a:t>
          </a:r>
        </a:p>
      </dsp:txBody>
      <dsp:txXfrm>
        <a:off x="3480982" y="2493011"/>
        <a:ext cx="5205935" cy="552234"/>
      </dsp:txXfrm>
    </dsp:sp>
    <dsp:sp modelId="{AAFD720B-751B-4324-BFC9-8F1AAF5A6B1B}">
      <dsp:nvSpPr>
        <dsp:cNvPr id="0" name=""/>
        <dsp:cNvSpPr/>
      </dsp:nvSpPr>
      <dsp:spPr>
        <a:xfrm>
          <a:off x="2973203" y="3416232"/>
          <a:ext cx="298162" cy="28694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4C8AB0-7542-4622-AECD-B89CE52E377F}">
      <dsp:nvSpPr>
        <dsp:cNvPr id="0" name=""/>
        <dsp:cNvSpPr/>
      </dsp:nvSpPr>
      <dsp:spPr>
        <a:xfrm>
          <a:off x="3042020" y="3470286"/>
          <a:ext cx="172937" cy="16642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7EB395-1C3E-4D53-8FE3-E06AB1102EFA}">
      <dsp:nvSpPr>
        <dsp:cNvPr id="0" name=""/>
        <dsp:cNvSpPr/>
      </dsp:nvSpPr>
      <dsp:spPr>
        <a:xfrm>
          <a:off x="3533307" y="3268333"/>
          <a:ext cx="4051071" cy="55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Share test results and insights</a:t>
          </a:r>
        </a:p>
      </dsp:txBody>
      <dsp:txXfrm>
        <a:off x="3533307" y="3268333"/>
        <a:ext cx="4051071" cy="552234"/>
      </dsp:txXfrm>
    </dsp:sp>
    <dsp:sp modelId="{72D1A4F3-F0CF-47B2-B423-5245A03F6030}">
      <dsp:nvSpPr>
        <dsp:cNvPr id="0" name=""/>
        <dsp:cNvSpPr/>
      </dsp:nvSpPr>
      <dsp:spPr>
        <a:xfrm>
          <a:off x="2957811" y="4048140"/>
          <a:ext cx="307196" cy="29467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A1EE7A-2252-4D42-87F0-5B6A62FE54C3}">
      <dsp:nvSpPr>
        <dsp:cNvPr id="0" name=""/>
        <dsp:cNvSpPr/>
      </dsp:nvSpPr>
      <dsp:spPr>
        <a:xfrm>
          <a:off x="3022324" y="4110031"/>
          <a:ext cx="178174" cy="17091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002560-EB55-4D7E-A533-47CB2BFC8B8D}">
      <dsp:nvSpPr>
        <dsp:cNvPr id="0" name=""/>
        <dsp:cNvSpPr/>
      </dsp:nvSpPr>
      <dsp:spPr>
        <a:xfrm>
          <a:off x="3553760" y="3873659"/>
          <a:ext cx="4097958" cy="55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endParaRPr lang="en-IN" sz="1800" kern="1200" dirty="0"/>
        </a:p>
        <a:p>
          <a:pPr marL="0" lvl="0" indent="0" algn="l" defTabSz="800100">
            <a:lnSpc>
              <a:spcPct val="90000"/>
            </a:lnSpc>
            <a:spcBef>
              <a:spcPct val="0"/>
            </a:spcBef>
            <a:spcAft>
              <a:spcPct val="35000"/>
            </a:spcAft>
            <a:buFont typeface="Arial" panose="020B0604020202020204" pitchFamily="34" charset="0"/>
            <a:buNone/>
          </a:pPr>
          <a:r>
            <a:rPr lang="en-US" sz="1800" kern="1200" dirty="0"/>
            <a:t>Highlight performance based on material layering</a:t>
          </a:r>
        </a:p>
      </dsp:txBody>
      <dsp:txXfrm>
        <a:off x="3553760" y="3873659"/>
        <a:ext cx="4097958" cy="552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381E1-1CB8-4590-B202-9B78839488C1}">
      <dsp:nvSpPr>
        <dsp:cNvPr id="0" name=""/>
        <dsp:cNvSpPr/>
      </dsp:nvSpPr>
      <dsp:spPr>
        <a:xfrm>
          <a:off x="0" y="28834"/>
          <a:ext cx="4443413" cy="1765968"/>
        </a:xfrm>
        <a:prstGeom prst="round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u="none" kern="1200" dirty="0"/>
            <a:t>Glass Fiber </a:t>
          </a:r>
          <a:r>
            <a:rPr lang="en-US" sz="2100" kern="1200" dirty="0"/>
            <a:t>: Adds strength without adding much weight </a:t>
          </a:r>
          <a:br>
            <a:rPr lang="en-US" sz="2100" kern="1200" dirty="0"/>
          </a:br>
          <a:r>
            <a:rPr lang="en-US" sz="2100" kern="1200" dirty="0"/>
            <a:t>Handles high temperatures</a:t>
          </a:r>
        </a:p>
      </dsp:txBody>
      <dsp:txXfrm>
        <a:off x="86207" y="115041"/>
        <a:ext cx="4270999" cy="1593554"/>
      </dsp:txXfrm>
    </dsp:sp>
    <dsp:sp modelId="{539584F0-340C-490D-B319-0A480B6DB55A}">
      <dsp:nvSpPr>
        <dsp:cNvPr id="0" name=""/>
        <dsp:cNvSpPr/>
      </dsp:nvSpPr>
      <dsp:spPr>
        <a:xfrm>
          <a:off x="0" y="1855283"/>
          <a:ext cx="4443413" cy="1765968"/>
        </a:xfrm>
        <a:prstGeom prst="roundRect">
          <a:avLst/>
        </a:prstGeom>
        <a:gradFill rotWithShape="0">
          <a:gsLst>
            <a:gs pos="0">
              <a:schemeClr val="accent2">
                <a:hueOff val="1106460"/>
                <a:satOff val="5101"/>
                <a:lumOff val="784"/>
                <a:alphaOff val="0"/>
                <a:tint val="94000"/>
                <a:satMod val="100000"/>
                <a:lumMod val="104000"/>
              </a:schemeClr>
            </a:gs>
            <a:gs pos="69000">
              <a:schemeClr val="accent2">
                <a:hueOff val="1106460"/>
                <a:satOff val="5101"/>
                <a:lumOff val="784"/>
                <a:alphaOff val="0"/>
                <a:shade val="86000"/>
                <a:satMod val="130000"/>
                <a:lumMod val="102000"/>
              </a:schemeClr>
            </a:gs>
            <a:gs pos="100000">
              <a:schemeClr val="accent2">
                <a:hueOff val="1106460"/>
                <a:satOff val="5101"/>
                <a:lumOff val="784"/>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br>
            <a:rPr lang="en-US" sz="2100" kern="1200" dirty="0"/>
          </a:br>
          <a:r>
            <a:rPr lang="en-US" sz="2100" kern="1200" dirty="0"/>
            <a:t>Flax : Helps reduce weight in composites</a:t>
          </a:r>
          <a:br>
            <a:rPr lang="en-US" sz="2100" kern="1200" dirty="0"/>
          </a:br>
          <a:r>
            <a:rPr lang="en-US" sz="2100" kern="1200" dirty="0"/>
            <a:t>Strong enough for many structural uses </a:t>
          </a:r>
        </a:p>
      </dsp:txBody>
      <dsp:txXfrm>
        <a:off x="86207" y="1941490"/>
        <a:ext cx="4270999" cy="1593554"/>
      </dsp:txXfrm>
    </dsp:sp>
    <dsp:sp modelId="{98F879B4-9AF3-41BA-8B75-F3987773916E}">
      <dsp:nvSpPr>
        <dsp:cNvPr id="0" name=""/>
        <dsp:cNvSpPr/>
      </dsp:nvSpPr>
      <dsp:spPr>
        <a:xfrm>
          <a:off x="0" y="3681732"/>
          <a:ext cx="4443413" cy="1765968"/>
        </a:xfrm>
        <a:prstGeom prst="roundRect">
          <a:avLst/>
        </a:prstGeom>
        <a:gradFill rotWithShape="0">
          <a:gsLst>
            <a:gs pos="0">
              <a:schemeClr val="accent2">
                <a:hueOff val="2212920"/>
                <a:satOff val="10201"/>
                <a:lumOff val="1569"/>
                <a:alphaOff val="0"/>
                <a:tint val="94000"/>
                <a:satMod val="100000"/>
                <a:lumMod val="104000"/>
              </a:schemeClr>
            </a:gs>
            <a:gs pos="69000">
              <a:schemeClr val="accent2">
                <a:hueOff val="2212920"/>
                <a:satOff val="10201"/>
                <a:lumOff val="1569"/>
                <a:alphaOff val="0"/>
                <a:shade val="86000"/>
                <a:satMod val="130000"/>
                <a:lumMod val="102000"/>
              </a:schemeClr>
            </a:gs>
            <a:gs pos="100000">
              <a:schemeClr val="accent2">
                <a:hueOff val="2212920"/>
                <a:satOff val="10201"/>
                <a:lumOff val="156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Epoxy resin : Maintains dimensional stability during curing</a:t>
          </a:r>
          <a:br>
            <a:rPr lang="en-US" sz="2100" kern="1200" dirty="0"/>
          </a:br>
          <a:r>
            <a:rPr lang="en-US" sz="2100" kern="1200" dirty="0"/>
            <a:t>Adds stiffness and durability to composites </a:t>
          </a:r>
        </a:p>
      </dsp:txBody>
      <dsp:txXfrm>
        <a:off x="86207" y="3767939"/>
        <a:ext cx="4270999" cy="1593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8C1A9-101B-4D1E-A46E-546B6612715E}">
      <dsp:nvSpPr>
        <dsp:cNvPr id="0" name=""/>
        <dsp:cNvSpPr/>
      </dsp:nvSpPr>
      <dsp:spPr>
        <a:xfrm>
          <a:off x="663840" y="1777"/>
          <a:ext cx="1064759" cy="106475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33F0E5-56D9-4BB4-A5E5-55D34F2C2A23}">
      <dsp:nvSpPr>
        <dsp:cNvPr id="0" name=""/>
        <dsp:cNvSpPr/>
      </dsp:nvSpPr>
      <dsp:spPr>
        <a:xfrm>
          <a:off x="890756" y="228693"/>
          <a:ext cx="610927" cy="6109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C82754-C439-4E69-A5F0-290277E01FDB}">
      <dsp:nvSpPr>
        <dsp:cNvPr id="0" name=""/>
        <dsp:cNvSpPr/>
      </dsp:nvSpPr>
      <dsp:spPr>
        <a:xfrm>
          <a:off x="323466" y="1398183"/>
          <a:ext cx="1745507" cy="69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Layer orientation</a:t>
          </a:r>
        </a:p>
      </dsp:txBody>
      <dsp:txXfrm>
        <a:off x="323466" y="1398183"/>
        <a:ext cx="1745507" cy="698203"/>
      </dsp:txXfrm>
    </dsp:sp>
    <dsp:sp modelId="{F691CC81-AA70-4E80-ABCE-5B8C064573F2}">
      <dsp:nvSpPr>
        <dsp:cNvPr id="0" name=""/>
        <dsp:cNvSpPr/>
      </dsp:nvSpPr>
      <dsp:spPr>
        <a:xfrm>
          <a:off x="2714812" y="1777"/>
          <a:ext cx="1064759" cy="106475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B2EE7-5450-4CC3-9EE1-2548C69AD06B}">
      <dsp:nvSpPr>
        <dsp:cNvPr id="0" name=""/>
        <dsp:cNvSpPr/>
      </dsp:nvSpPr>
      <dsp:spPr>
        <a:xfrm>
          <a:off x="2941728" y="228693"/>
          <a:ext cx="610927" cy="6109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28997F-4282-4FF5-8EC2-62DA3A6326A1}">
      <dsp:nvSpPr>
        <dsp:cNvPr id="0" name=""/>
        <dsp:cNvSpPr/>
      </dsp:nvSpPr>
      <dsp:spPr>
        <a:xfrm>
          <a:off x="2374438" y="1398183"/>
          <a:ext cx="1745507" cy="69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Resin-to-fiber ratio</a:t>
          </a:r>
        </a:p>
      </dsp:txBody>
      <dsp:txXfrm>
        <a:off x="2374438" y="1398183"/>
        <a:ext cx="1745507" cy="698203"/>
      </dsp:txXfrm>
    </dsp:sp>
    <dsp:sp modelId="{FF3A3024-3932-4C69-B4DB-CF9204B7A804}">
      <dsp:nvSpPr>
        <dsp:cNvPr id="0" name=""/>
        <dsp:cNvSpPr/>
      </dsp:nvSpPr>
      <dsp:spPr>
        <a:xfrm>
          <a:off x="663840" y="2532763"/>
          <a:ext cx="1064759" cy="106475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A735A-B6C6-4E76-80FB-BB5A9894584E}">
      <dsp:nvSpPr>
        <dsp:cNvPr id="0" name=""/>
        <dsp:cNvSpPr/>
      </dsp:nvSpPr>
      <dsp:spPr>
        <a:xfrm>
          <a:off x="890756" y="2759679"/>
          <a:ext cx="610927" cy="6109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98C8A2-DB80-4B8B-A84C-0AB4CFB30D20}">
      <dsp:nvSpPr>
        <dsp:cNvPr id="0" name=""/>
        <dsp:cNvSpPr/>
      </dsp:nvSpPr>
      <dsp:spPr>
        <a:xfrm>
          <a:off x="323466" y="3929169"/>
          <a:ext cx="1745507" cy="69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Curing time and temperature</a:t>
          </a:r>
        </a:p>
      </dsp:txBody>
      <dsp:txXfrm>
        <a:off x="323466" y="3929169"/>
        <a:ext cx="1745507" cy="698203"/>
      </dsp:txXfrm>
    </dsp:sp>
    <dsp:sp modelId="{C6F71D2E-0E21-4311-8842-0BC6D75BF69D}">
      <dsp:nvSpPr>
        <dsp:cNvPr id="0" name=""/>
        <dsp:cNvSpPr/>
      </dsp:nvSpPr>
      <dsp:spPr>
        <a:xfrm>
          <a:off x="2714812" y="2532763"/>
          <a:ext cx="1064759" cy="106475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3732AB-E855-4DF9-90E4-B0815986EE28}">
      <dsp:nvSpPr>
        <dsp:cNvPr id="0" name=""/>
        <dsp:cNvSpPr/>
      </dsp:nvSpPr>
      <dsp:spPr>
        <a:xfrm>
          <a:off x="2941728" y="2759679"/>
          <a:ext cx="610927" cy="6109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6D6F0B-272F-4A56-B4D2-9AD668A41D2F}">
      <dsp:nvSpPr>
        <dsp:cNvPr id="0" name=""/>
        <dsp:cNvSpPr/>
      </dsp:nvSpPr>
      <dsp:spPr>
        <a:xfrm>
          <a:off x="2374438" y="3929169"/>
          <a:ext cx="1745507" cy="69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Importance of eliminating air bubbles</a:t>
          </a:r>
        </a:p>
      </dsp:txBody>
      <dsp:txXfrm>
        <a:off x="2374438" y="3929169"/>
        <a:ext cx="1745507" cy="69820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63.78738" units="1/cm"/>
          <inkml:channelProperty channel="Y" name="resolution" value="63.82979" units="1/cm"/>
          <inkml:channelProperty channel="T" name="resolution" value="1" units="1/dev"/>
        </inkml:channelProperties>
      </inkml:inkSource>
      <inkml:timestamp xml:id="ts0" timeString="2025-04-22T15:02:54.951"/>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13302 16557 0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A0A4F-B701-47FE-B769-A79A5D5E9A0A}" type="datetimeFigureOut">
              <a:rPr lang="en-IN" smtClean="0"/>
              <a:t>16-09-2025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E9E93-AE35-4926-99E7-F0E0B6A88866}" type="slidenum">
              <a:rPr lang="en-IN" smtClean="0"/>
              <a:t>‹#›</a:t>
            </a:fld>
            <a:endParaRPr lang="en-IN"/>
          </a:p>
        </p:txBody>
      </p:sp>
    </p:spTree>
    <p:extLst>
      <p:ext uri="{BB962C8B-B14F-4D97-AF65-F5344CB8AC3E}">
        <p14:creationId xmlns:p14="http://schemas.microsoft.com/office/powerpoint/2010/main" val="367426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28207-9CA5-4313-BFF7-C870D71B2359}" type="slidenum">
              <a:rPr lang="en-IN" smtClean="0"/>
              <a:t>1</a:t>
            </a:fld>
            <a:endParaRPr lang="en-IN"/>
          </a:p>
        </p:txBody>
      </p:sp>
    </p:spTree>
    <p:extLst>
      <p:ext uri="{BB962C8B-B14F-4D97-AF65-F5344CB8AC3E}">
        <p14:creationId xmlns:p14="http://schemas.microsoft.com/office/powerpoint/2010/main" val="1749933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3728207-9CA5-4313-BFF7-C870D71B2359}" type="slidenum">
              <a:rPr lang="en-IN" smtClean="0"/>
              <a:t>2</a:t>
            </a:fld>
            <a:endParaRPr lang="en-IN"/>
          </a:p>
        </p:txBody>
      </p:sp>
    </p:spTree>
    <p:extLst>
      <p:ext uri="{BB962C8B-B14F-4D97-AF65-F5344CB8AC3E}">
        <p14:creationId xmlns:p14="http://schemas.microsoft.com/office/powerpoint/2010/main" val="1292128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28207-9CA5-4313-BFF7-C870D71B2359}" type="slidenum">
              <a:rPr lang="en-IN" smtClean="0"/>
              <a:t>3</a:t>
            </a:fld>
            <a:endParaRPr lang="en-IN"/>
          </a:p>
        </p:txBody>
      </p:sp>
    </p:spTree>
    <p:extLst>
      <p:ext uri="{BB962C8B-B14F-4D97-AF65-F5344CB8AC3E}">
        <p14:creationId xmlns:p14="http://schemas.microsoft.com/office/powerpoint/2010/main" val="2825538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lay-up fabrication method is commonly used in composite manufacturing, especially for producing parts from fiber-reinforced plastics like fiberglass or carbon fiber. Here's a step-by-step breakdown of the lay-up process:---Step-by-Step Process of Lay-Up Method1. Mold </a:t>
            </a:r>
            <a:r>
              <a:rPr lang="en-US" dirty="0" err="1"/>
              <a:t>PreparationClean</a:t>
            </a:r>
            <a:r>
              <a:rPr lang="en-US" dirty="0"/>
              <a:t> the mold to remove dust or </a:t>
            </a:r>
            <a:r>
              <a:rPr lang="en-US" dirty="0" err="1"/>
              <a:t>debris.Apply</a:t>
            </a:r>
            <a:r>
              <a:rPr lang="en-US" dirty="0"/>
              <a:t> release agent (like wax or PVA) to ensure the composite does not stick to the </a:t>
            </a:r>
            <a:r>
              <a:rPr lang="en-US" dirty="0" err="1"/>
              <a:t>mold.Sometimes</a:t>
            </a:r>
            <a:r>
              <a:rPr lang="en-US" dirty="0"/>
              <a:t> a gel coat is applied first to improve surface finish.2. Cutting Reinforcement </a:t>
            </a:r>
            <a:r>
              <a:rPr lang="en-US" dirty="0" err="1"/>
              <a:t>MaterialCut</a:t>
            </a:r>
            <a:r>
              <a:rPr lang="en-US" dirty="0"/>
              <a:t> fiberglass, carbon fiber, or other reinforcement fabrics to match the mold size and </a:t>
            </a:r>
            <a:r>
              <a:rPr lang="en-US" dirty="0" err="1"/>
              <a:t>shape.Pre</a:t>
            </a:r>
            <a:r>
              <a:rPr lang="en-US" dirty="0"/>
              <a:t>-cutting ensures easy handling and better layering.3. Placement of Reinforcement </a:t>
            </a:r>
            <a:r>
              <a:rPr lang="en-US" dirty="0" err="1"/>
              <a:t>LayersLay</a:t>
            </a:r>
            <a:r>
              <a:rPr lang="en-US" dirty="0"/>
              <a:t> the fabric manually or using semi-automated methods onto the mold </a:t>
            </a:r>
            <a:r>
              <a:rPr lang="en-US" dirty="0" err="1"/>
              <a:t>surface.Align</a:t>
            </a:r>
            <a:r>
              <a:rPr lang="en-US" dirty="0"/>
              <a:t> fibers in the desired direction to achieve required strength and stiffness.4. Resin </a:t>
            </a:r>
            <a:r>
              <a:rPr lang="en-US" dirty="0" err="1"/>
              <a:t>ApplicationApply</a:t>
            </a:r>
            <a:r>
              <a:rPr lang="en-US" dirty="0"/>
              <a:t> resin (e.g., epoxy, polyester) over the reinforcement layers using a brush, roller, or </a:t>
            </a:r>
            <a:r>
              <a:rPr lang="en-US" dirty="0" err="1"/>
              <a:t>spray.Ensure</a:t>
            </a:r>
            <a:r>
              <a:rPr lang="en-US" dirty="0"/>
              <a:t> proper impregnation of resin into the fibers.5. </a:t>
            </a:r>
            <a:r>
              <a:rPr lang="en-US" dirty="0" err="1"/>
              <a:t>ConsolidationUse</a:t>
            </a:r>
            <a:r>
              <a:rPr lang="en-US" dirty="0"/>
              <a:t> rollers or squeegees to remove air bubbles and ensure full wet-out of the </a:t>
            </a:r>
            <a:r>
              <a:rPr lang="en-US" dirty="0" err="1"/>
              <a:t>fibers.Stack</a:t>
            </a:r>
            <a:r>
              <a:rPr lang="en-US" dirty="0"/>
              <a:t> multiple layers as needed for thickness.6. </a:t>
            </a:r>
            <a:r>
              <a:rPr lang="en-US" dirty="0" err="1"/>
              <a:t>CuringAllow</a:t>
            </a:r>
            <a:r>
              <a:rPr lang="en-US" dirty="0"/>
              <a:t> the composite to cure at room temperature or in an oven depending on the resin </a:t>
            </a:r>
            <a:r>
              <a:rPr lang="en-US" dirty="0" err="1"/>
              <a:t>system.Curing</a:t>
            </a:r>
            <a:r>
              <a:rPr lang="en-US" dirty="0"/>
              <a:t> time varies based on resin type and environmental conditions.7. </a:t>
            </a:r>
            <a:r>
              <a:rPr lang="en-US" dirty="0" err="1"/>
              <a:t>DemoldingOnce</a:t>
            </a:r>
            <a:r>
              <a:rPr lang="en-US" dirty="0"/>
              <a:t> cured, carefully remove the composite part from the mold.8. Trimming and </a:t>
            </a:r>
            <a:r>
              <a:rPr lang="en-US" dirty="0" err="1"/>
              <a:t>FinishingTrim</a:t>
            </a:r>
            <a:r>
              <a:rPr lang="en-US" dirty="0"/>
              <a:t> excess material, perform sanding or machining to get the final </a:t>
            </a:r>
            <a:r>
              <a:rPr lang="en-US" dirty="0" err="1"/>
              <a:t>shape.Apply</a:t>
            </a:r>
            <a:r>
              <a:rPr lang="en-US" dirty="0"/>
              <a:t> surface coatings if required.---Types of Lay-</a:t>
            </a:r>
            <a:r>
              <a:rPr lang="en-US" dirty="0" err="1"/>
              <a:t>UpHand</a:t>
            </a:r>
            <a:r>
              <a:rPr lang="en-US" dirty="0"/>
              <a:t> Lay-Up: Manual process, simple and cost-</a:t>
            </a:r>
            <a:r>
              <a:rPr lang="en-US" dirty="0" err="1"/>
              <a:t>effective.Spray</a:t>
            </a:r>
            <a:r>
              <a:rPr lang="en-US" dirty="0"/>
              <a:t> Lay-Up: Uses spray guns to apply resin and chopped fibers simultaneously.</a:t>
            </a:r>
            <a:endParaRPr lang="en-IN" dirty="0"/>
          </a:p>
        </p:txBody>
      </p:sp>
      <p:sp>
        <p:nvSpPr>
          <p:cNvPr id="4" name="Slide Number Placeholder 3"/>
          <p:cNvSpPr>
            <a:spLocks noGrp="1"/>
          </p:cNvSpPr>
          <p:nvPr>
            <p:ph type="sldNum" sz="quarter" idx="5"/>
          </p:nvPr>
        </p:nvSpPr>
        <p:spPr/>
        <p:txBody>
          <a:bodyPr/>
          <a:lstStyle/>
          <a:p>
            <a:fld id="{3896FCB6-2F79-4688-A91E-8D6AFC4C2306}" type="slidenum">
              <a:rPr lang="en-IN" smtClean="0"/>
              <a:t>6</a:t>
            </a:fld>
            <a:endParaRPr lang="en-IN"/>
          </a:p>
        </p:txBody>
      </p:sp>
    </p:spTree>
    <p:extLst>
      <p:ext uri="{BB962C8B-B14F-4D97-AF65-F5344CB8AC3E}">
        <p14:creationId xmlns:p14="http://schemas.microsoft.com/office/powerpoint/2010/main" val="39714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6E9E93-AE35-4926-99E7-F0E0B6A88866}" type="slidenum">
              <a:rPr lang="en-IN" smtClean="0"/>
              <a:t>7</a:t>
            </a:fld>
            <a:endParaRPr lang="en-IN"/>
          </a:p>
        </p:txBody>
      </p:sp>
    </p:spTree>
    <p:extLst>
      <p:ext uri="{BB962C8B-B14F-4D97-AF65-F5344CB8AC3E}">
        <p14:creationId xmlns:p14="http://schemas.microsoft.com/office/powerpoint/2010/main" val="345031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effectLst/>
                <a:latin typeface="fkGroteskNeue"/>
              </a:rPr>
              <a:t>Hello everyone, I am Upendra Sharma. Today I'll be discussing our mechanical characterization study of composite materials manufactured using the hand layup process. Material characterization is really important because it</a:t>
            </a:r>
          </a:p>
          <a:p>
            <a:pPr marL="171450" indent="-171450">
              <a:buFont typeface="Arial" panose="020B0604020202020204" pitchFamily="34" charset="0"/>
              <a:buChar char="•"/>
            </a:pPr>
            <a:r>
              <a:rPr lang="en-US" b="0" i="0" dirty="0">
                <a:effectLst/>
                <a:latin typeface="fkGroteskNeue"/>
              </a:rPr>
              <a:t>Aids in Failure Analysis and Material Development</a:t>
            </a:r>
            <a:br>
              <a:rPr lang="en-US" dirty="0"/>
            </a:br>
            <a:r>
              <a:rPr lang="en-US" b="0" i="0" dirty="0">
                <a:effectLst/>
                <a:latin typeface="fkGroteskNeue"/>
              </a:rPr>
              <a:t>It allows for the identification of failure modes, supports the development of new composites, and improves existing materials by understanding their behavior under different conditions</a:t>
            </a:r>
          </a:p>
          <a:p>
            <a:pPr marL="171450" indent="-171450">
              <a:buFont typeface="Arial" panose="020B0604020202020204" pitchFamily="34" charset="0"/>
              <a:buChar char="•"/>
            </a:pPr>
            <a:r>
              <a:rPr lang="en-US" b="0" i="0" dirty="0">
                <a:effectLst/>
                <a:latin typeface="fkGroteskNeue"/>
              </a:rPr>
              <a:t>Supports Design and Material Selection</a:t>
            </a:r>
            <a:br>
              <a:rPr lang="en-US" dirty="0"/>
            </a:br>
            <a:r>
              <a:rPr lang="en-US" b="0" i="0" dirty="0">
                <a:effectLst/>
                <a:latin typeface="fkGroteskNeue"/>
              </a:rPr>
              <a:t>It provides essential data on mechanical and physical properties, enabling engineers to select appropriate materials and optimize designs for strength, stiffness, and durability.</a:t>
            </a:r>
          </a:p>
          <a:p>
            <a:pPr marL="171450" indent="-171450">
              <a:buFont typeface="Arial" panose="020B0604020202020204" pitchFamily="34" charset="0"/>
              <a:buChar char="•"/>
            </a:pPr>
            <a:r>
              <a:rPr lang="en-US" b="0" i="0" dirty="0">
                <a:effectLst/>
                <a:latin typeface="fkGroteskNeue"/>
              </a:rPr>
              <a:t>Enables Accurate Design and Life Prediction</a:t>
            </a:r>
            <a:br>
              <a:rPr lang="en-US" dirty="0"/>
            </a:br>
            <a:r>
              <a:rPr lang="en-US" b="0" i="0" dirty="0">
                <a:effectLst/>
                <a:latin typeface="fkGroteskNeue"/>
              </a:rPr>
              <a:t>Characterization supplies engineers with precise property data (such as strength, stiffness, and durability), which is crucial for accurate modeling, structural analysis, and predicting the lifespan of components</a:t>
            </a:r>
          </a:p>
          <a:p>
            <a:pPr marL="171450" indent="-171450">
              <a:buFont typeface="Arial" panose="020B0604020202020204" pitchFamily="34" charset="0"/>
              <a:buChar char="•"/>
            </a:pPr>
            <a:r>
              <a:rPr lang="en-US" b="0" i="0" dirty="0">
                <a:effectLst/>
                <a:latin typeface="fkGroteskNeue"/>
              </a:rPr>
              <a:t>Facilitates Quality Control and Regulatory Compliance</a:t>
            </a:r>
            <a:br>
              <a:rPr lang="en-US" dirty="0"/>
            </a:br>
            <a:r>
              <a:rPr lang="en-US" b="0" i="0" dirty="0">
                <a:effectLst/>
                <a:latin typeface="fkGroteskNeue"/>
              </a:rPr>
              <a:t>Regular characterization ensures consistent manufacturing quality, helps detect defects or inconsistencies, and supports compliance with industry standards and specifications</a:t>
            </a:r>
          </a:p>
          <a:p>
            <a:pPr marL="171450" indent="-171450">
              <a:buFont typeface="Arial" panose="020B0604020202020204" pitchFamily="34" charset="0"/>
              <a:buChar char="•"/>
            </a:pPr>
            <a:r>
              <a:rPr lang="en-US" b="0" i="0" dirty="0">
                <a:effectLst/>
                <a:latin typeface="fkGroteskNeue"/>
              </a:rPr>
              <a:t>We performed 2 tests for the characterization. On right side we can see Tensile test failure and Flexural test failure of our material</a:t>
            </a:r>
            <a:endParaRPr lang="en-IN" dirty="0"/>
          </a:p>
        </p:txBody>
      </p:sp>
      <p:sp>
        <p:nvSpPr>
          <p:cNvPr id="4" name="Slide Number Placeholder 3"/>
          <p:cNvSpPr>
            <a:spLocks noGrp="1"/>
          </p:cNvSpPr>
          <p:nvPr>
            <p:ph type="sldNum" sz="quarter" idx="5"/>
          </p:nvPr>
        </p:nvSpPr>
        <p:spPr/>
        <p:txBody>
          <a:bodyPr/>
          <a:lstStyle/>
          <a:p>
            <a:fld id="{896E9E93-AE35-4926-99E7-F0E0B6A88866}" type="slidenum">
              <a:rPr lang="en-IN" smtClean="0"/>
              <a:t>8</a:t>
            </a:fld>
            <a:endParaRPr lang="en-IN"/>
          </a:p>
        </p:txBody>
      </p:sp>
    </p:spTree>
    <p:extLst>
      <p:ext uri="{BB962C8B-B14F-4D97-AF65-F5344CB8AC3E}">
        <p14:creationId xmlns:p14="http://schemas.microsoft.com/office/powerpoint/2010/main" val="1555296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 to Testing</a:t>
            </a:r>
          </a:p>
          <a:p>
            <a:r>
              <a:rPr lang="en-US" dirty="0"/>
              <a:t>These graphs show the flexural and tensile strength test results for composites fabricated using the hand layup process. Three samples were tested for each property.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Tensile Strength Observations</a:t>
            </a:r>
          </a:p>
          <a:p>
            <a:r>
              <a:rPr lang="en-US" dirty="0"/>
              <a:t>The tensile strength graph shows that Sample 1 again performs best, achieving the highest ultimate tensile stress, followed by Sample 2 and then Sample 3. The stress-strain curves are linear up to the peak, indicating elastic behavior, followed by a sudden drop, which is characteristic of brittle fracture in composites.</a:t>
            </a:r>
          </a:p>
          <a:p>
            <a:endParaRPr lang="en-US" dirty="0"/>
          </a:p>
          <a:p>
            <a:pPr marL="171450" indent="-171450">
              <a:buFont typeface="Arial" panose="020B0604020202020204" pitchFamily="34" charset="0"/>
              <a:buChar char="•"/>
            </a:pPr>
            <a:r>
              <a:rPr lang="en-US" dirty="0"/>
              <a:t>Flexural Strength Observations</a:t>
            </a:r>
          </a:p>
          <a:p>
            <a:r>
              <a:rPr lang="en-US" dirty="0"/>
              <a:t>In the flexural strength graph, Sample 1 exhibits the highest maximum stress, reaching just above 50 units, followed by Sample 3 and then Sample 2. This indicates that Sample 1 has the best resistance to bending forces, while Sample 2 is the weakest. All samples show a peak followed by a gradual decrease in stress, suggesting ductile failure behavior after reaching maximum load.</a:t>
            </a:r>
          </a:p>
          <a:p>
            <a:endParaRPr lang="en-US" dirty="0"/>
          </a:p>
          <a:p>
            <a:pPr marL="171450" indent="-171450">
              <a:buFont typeface="Arial" panose="020B0604020202020204" pitchFamily="34" charset="0"/>
              <a:buChar char="•"/>
            </a:pPr>
            <a:r>
              <a:rPr lang="en-US" dirty="0"/>
              <a:t>Implications for Hand Layup Process</a:t>
            </a:r>
          </a:p>
          <a:p>
            <a:r>
              <a:rPr lang="en-US" dirty="0"/>
              <a:t>The variation in results among the samples highlights the influence of the hand layup process on material properties. Inconsistencies in resin distribution, fiber alignment, or air entrapment during manual fabrication can lead to significant differences in mechanical performance. This underlines the need for careful process control and possibly further optimization if uniformity and high strength are required for engineering applications.</a:t>
            </a:r>
          </a:p>
          <a:p>
            <a:br>
              <a:rPr lang="en-US" dirty="0"/>
            </a:br>
            <a:r>
              <a:rPr lang="en-US" b="0" i="0" dirty="0">
                <a:effectLst/>
                <a:latin typeface="fkGroteskNeue"/>
              </a:rPr>
              <a:t>Overall, these results demonstrate both the potential and the variability of hand layup composites. For engineering and research, such characterization is essential to understand material behavior, guide process improvements, and ensure that the composites meet the necessary performance standards.</a:t>
            </a:r>
            <a:endParaRPr lang="en-IN" dirty="0"/>
          </a:p>
        </p:txBody>
      </p:sp>
      <p:sp>
        <p:nvSpPr>
          <p:cNvPr id="4" name="Slide Number Placeholder 3"/>
          <p:cNvSpPr>
            <a:spLocks noGrp="1"/>
          </p:cNvSpPr>
          <p:nvPr>
            <p:ph type="sldNum" sz="quarter" idx="5"/>
          </p:nvPr>
        </p:nvSpPr>
        <p:spPr/>
        <p:txBody>
          <a:bodyPr/>
          <a:lstStyle/>
          <a:p>
            <a:fld id="{896E9E93-AE35-4926-99E7-F0E0B6A88866}" type="slidenum">
              <a:rPr lang="en-IN" smtClean="0"/>
              <a:t>9</a:t>
            </a:fld>
            <a:endParaRPr lang="en-IN"/>
          </a:p>
        </p:txBody>
      </p:sp>
    </p:spTree>
    <p:extLst>
      <p:ext uri="{BB962C8B-B14F-4D97-AF65-F5344CB8AC3E}">
        <p14:creationId xmlns:p14="http://schemas.microsoft.com/office/powerpoint/2010/main" val="867604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8379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42362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70719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79032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9919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9/16/2025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33542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9/16/2025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79072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5184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9449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51603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19722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3836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9/16/2025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25282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9/16/2025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55862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81322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84169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9692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t>9/16/2025</a:t>
            </a:fld>
            <a:endParaRPr 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74484766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customXml" Target="../ink/ink1.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19.png"/><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7.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4705" y="654273"/>
            <a:ext cx="6731455" cy="2244068"/>
          </a:xfrm>
        </p:spPr>
        <p:txBody>
          <a:bodyPr>
            <a:normAutofit/>
          </a:bodyPr>
          <a:lstStyle/>
          <a:p>
            <a:pPr algn="l"/>
            <a:r>
              <a:rPr lang="en-IN" sz="6300" dirty="0"/>
              <a:t>From Layers to Load</a:t>
            </a:r>
          </a:p>
        </p:txBody>
      </p:sp>
      <p:sp>
        <p:nvSpPr>
          <p:cNvPr id="3" name="Subtitle 2"/>
          <p:cNvSpPr>
            <a:spLocks noGrp="1"/>
          </p:cNvSpPr>
          <p:nvPr>
            <p:ph type="subTitle" idx="1"/>
          </p:nvPr>
        </p:nvSpPr>
        <p:spPr>
          <a:xfrm>
            <a:off x="644705" y="3090262"/>
            <a:ext cx="7200163" cy="1424165"/>
          </a:xfrm>
        </p:spPr>
        <p:txBody>
          <a:bodyPr>
            <a:normAutofit/>
          </a:bodyPr>
          <a:lstStyle/>
          <a:p>
            <a:pPr algn="l">
              <a:lnSpc>
                <a:spcPct val="110000"/>
              </a:lnSpc>
            </a:pPr>
            <a:r>
              <a:rPr lang="en-US" dirty="0"/>
              <a:t>Manual Fabrication and Mechanical Insights of Glass Fiber-Flax–Epoxy Composites</a:t>
            </a:r>
          </a:p>
        </p:txBody>
      </p:sp>
      <p:sp>
        <p:nvSpPr>
          <p:cNvPr id="4" name="Subtitle 2">
            <a:extLst>
              <a:ext uri="{FF2B5EF4-FFF2-40B4-BE49-F238E27FC236}">
                <a16:creationId xmlns:a16="http://schemas.microsoft.com/office/drawing/2014/main" id="{3D77B2EA-EBB5-285B-1454-7222EAEC88EB}"/>
              </a:ext>
            </a:extLst>
          </p:cNvPr>
          <p:cNvSpPr txBox="1">
            <a:spLocks/>
          </p:cNvSpPr>
          <p:nvPr/>
        </p:nvSpPr>
        <p:spPr>
          <a:xfrm>
            <a:off x="4843305" y="4647482"/>
            <a:ext cx="3894295" cy="1924140"/>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nSpc>
                <a:spcPct val="110000"/>
              </a:lnSpc>
            </a:pPr>
            <a:r>
              <a:rPr lang="en-US" sz="6400" dirty="0">
                <a:latin typeface="Algerian" panose="04020705040A02060702" pitchFamily="82" charset="0"/>
              </a:rPr>
              <a:t>Our team</a:t>
            </a:r>
          </a:p>
          <a:p>
            <a:pPr marL="457200" indent="-457200" algn="l">
              <a:lnSpc>
                <a:spcPct val="110000"/>
              </a:lnSpc>
              <a:buFont typeface="+mj-lt"/>
              <a:buAutoNum type="arabicPeriod"/>
            </a:pPr>
            <a:r>
              <a:rPr lang="en-US" sz="6400" dirty="0"/>
              <a:t>Ritesh Gupta (244103227)</a:t>
            </a:r>
          </a:p>
          <a:p>
            <a:pPr marL="457200" indent="-457200" algn="l">
              <a:lnSpc>
                <a:spcPct val="110000"/>
              </a:lnSpc>
              <a:buFont typeface="+mj-lt"/>
              <a:buAutoNum type="arabicPeriod"/>
            </a:pPr>
            <a:r>
              <a:rPr lang="en-US" sz="6400" dirty="0"/>
              <a:t>Upendra Sharma (244103230)</a:t>
            </a:r>
          </a:p>
          <a:p>
            <a:pPr marL="457200" indent="-457200" algn="l">
              <a:lnSpc>
                <a:spcPct val="110000"/>
              </a:lnSpc>
              <a:buFont typeface="+mj-lt"/>
              <a:buAutoNum type="arabicPeriod"/>
            </a:pPr>
            <a:r>
              <a:rPr lang="en-US" sz="6400" dirty="0"/>
              <a:t>Premkumar </a:t>
            </a:r>
            <a:r>
              <a:rPr lang="en-US" sz="6400" dirty="0" err="1"/>
              <a:t>Elthuri</a:t>
            </a:r>
            <a:r>
              <a:rPr lang="en-US" sz="6400" dirty="0"/>
              <a:t> (244103206) </a:t>
            </a:r>
          </a:p>
          <a:p>
            <a:pPr marL="457200" indent="-457200" algn="l">
              <a:lnSpc>
                <a:spcPct val="110000"/>
              </a:lnSpc>
              <a:buFont typeface="+mj-lt"/>
              <a:buAutoNum type="arabicPeriod"/>
            </a:pPr>
            <a:r>
              <a:rPr lang="en-US" sz="6400" dirty="0"/>
              <a:t>K. Bhanu Prakash (244103218)</a:t>
            </a:r>
          </a:p>
          <a:p>
            <a:pPr algn="l">
              <a:lnSpc>
                <a:spcPct val="110000"/>
              </a:lnSpc>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0853" y="1452246"/>
            <a:ext cx="4422294" cy="2387600"/>
          </a:xfrm>
        </p:spPr>
        <p:txBody>
          <a:bodyPr vert="horz" lIns="91440" tIns="45720" rIns="91440" bIns="45720" rtlCol="0" anchor="b">
            <a:normAutofit/>
          </a:bodyPr>
          <a:lstStyle/>
          <a:p>
            <a:r>
              <a:rPr lang="en-US" sz="4800" dirty="0"/>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D2C9A-B2A4-1C7B-2F0A-E139D93B3A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CE486-6E1C-8484-F5F7-A2CB84503814}"/>
              </a:ext>
            </a:extLst>
          </p:cNvPr>
          <p:cNvSpPr>
            <a:spLocks noGrp="1"/>
          </p:cNvSpPr>
          <p:nvPr>
            <p:ph type="title"/>
          </p:nvPr>
        </p:nvSpPr>
        <p:spPr/>
        <p:txBody>
          <a:bodyPr>
            <a:normAutofit/>
          </a:bodyPr>
          <a:lstStyle/>
          <a:p>
            <a:r>
              <a:rPr lang="en-IN" dirty="0"/>
              <a:t>Introduction</a:t>
            </a:r>
          </a:p>
        </p:txBody>
      </p:sp>
      <p:graphicFrame>
        <p:nvGraphicFramePr>
          <p:cNvPr id="5" name="Content Placeholder 2">
            <a:extLst>
              <a:ext uri="{FF2B5EF4-FFF2-40B4-BE49-F238E27FC236}">
                <a16:creationId xmlns:a16="http://schemas.microsoft.com/office/drawing/2014/main" id="{F3B13682-664E-8639-A4C2-B64B240C08E8}"/>
              </a:ext>
            </a:extLst>
          </p:cNvPr>
          <p:cNvGraphicFramePr>
            <a:graphicFrameLocks noGrp="1"/>
          </p:cNvGraphicFramePr>
          <p:nvPr>
            <p:ph idx="1"/>
          </p:nvPr>
        </p:nvGraphicFramePr>
        <p:xfrm>
          <a:off x="220133" y="2078161"/>
          <a:ext cx="9474200" cy="4761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61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6626C-66F5-093B-C1F2-5C306EBDC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FA0D7-1F52-3833-4782-0C5372568023}"/>
              </a:ext>
            </a:extLst>
          </p:cNvPr>
          <p:cNvSpPr>
            <a:spLocks noGrp="1"/>
          </p:cNvSpPr>
          <p:nvPr>
            <p:ph type="title"/>
          </p:nvPr>
        </p:nvSpPr>
        <p:spPr/>
        <p:txBody>
          <a:bodyPr>
            <a:normAutofit/>
          </a:bodyPr>
          <a:lstStyle/>
          <a:p>
            <a:r>
              <a:rPr lang="en-IN" dirty="0"/>
              <a:t>Introduction</a:t>
            </a:r>
          </a:p>
        </p:txBody>
      </p:sp>
      <p:graphicFrame>
        <p:nvGraphicFramePr>
          <p:cNvPr id="5" name="Content Placeholder 2">
            <a:extLst>
              <a:ext uri="{FF2B5EF4-FFF2-40B4-BE49-F238E27FC236}">
                <a16:creationId xmlns:a16="http://schemas.microsoft.com/office/drawing/2014/main" id="{E560D9A3-0513-C8C8-1207-B81F7E39D308}"/>
              </a:ext>
            </a:extLst>
          </p:cNvPr>
          <p:cNvGraphicFramePr>
            <a:graphicFrameLocks noGrp="1"/>
          </p:cNvGraphicFramePr>
          <p:nvPr>
            <p:ph idx="1"/>
          </p:nvPr>
        </p:nvGraphicFramePr>
        <p:xfrm>
          <a:off x="220133" y="1718733"/>
          <a:ext cx="8763000" cy="5120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1859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356" y="618744"/>
            <a:ext cx="2732362" cy="5603310"/>
          </a:xfrm>
        </p:spPr>
        <p:txBody>
          <a:bodyPr>
            <a:normAutofit/>
          </a:bodyPr>
          <a:lstStyle/>
          <a:p>
            <a:r>
              <a:rPr lang="en-IN" sz="3100" dirty="0"/>
              <a:t>Material Selection</a:t>
            </a:r>
          </a:p>
        </p:txBody>
      </p:sp>
      <p:graphicFrame>
        <p:nvGraphicFramePr>
          <p:cNvPr id="5" name="Content Placeholder 2">
            <a:extLst>
              <a:ext uri="{FF2B5EF4-FFF2-40B4-BE49-F238E27FC236}">
                <a16:creationId xmlns:a16="http://schemas.microsoft.com/office/drawing/2014/main" id="{6B807650-6F45-0D4A-B671-ABDA11A7D551}"/>
              </a:ext>
            </a:extLst>
          </p:cNvPr>
          <p:cNvGraphicFramePr>
            <a:graphicFrameLocks noGrp="1"/>
          </p:cNvGraphicFramePr>
          <p:nvPr>
            <p:ph idx="1"/>
          </p:nvPr>
        </p:nvGraphicFramePr>
        <p:xfrm>
          <a:off x="3296718" y="338688"/>
          <a:ext cx="4443413" cy="5476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7B94F18-C93D-A263-CF31-9EA7DC4CCE68}"/>
                  </a:ext>
                </a:extLst>
              </p14:cNvPr>
              <p14:cNvContentPartPr/>
              <p14:nvPr/>
            </p14:nvContentPartPr>
            <p14:xfrm>
              <a:off x="4788720" y="5960520"/>
              <a:ext cx="360" cy="360"/>
            </p14:xfrm>
          </p:contentPart>
        </mc:Choice>
        <mc:Fallback xmlns="">
          <p:pic>
            <p:nvPicPr>
              <p:cNvPr id="8" name="Ink 7">
                <a:extLst>
                  <a:ext uri="{FF2B5EF4-FFF2-40B4-BE49-F238E27FC236}">
                    <a16:creationId xmlns:a16="http://schemas.microsoft.com/office/drawing/2014/main" id="{B7B94F18-C93D-A263-CF31-9EA7DC4CCE68}"/>
                  </a:ext>
                </a:extLst>
              </p:cNvPr>
              <p:cNvPicPr/>
              <p:nvPr/>
            </p:nvPicPr>
            <p:blipFill>
              <a:blip r:embed="rId11"/>
              <a:stretch>
                <a:fillRect/>
              </a:stretch>
            </p:blipFill>
            <p:spPr>
              <a:xfrm>
                <a:off x="4772880" y="5897160"/>
                <a:ext cx="31680" cy="1270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5150" y="219457"/>
            <a:ext cx="3565517" cy="1188720"/>
          </a:xfrm>
        </p:spPr>
        <p:txBody>
          <a:bodyPr>
            <a:normAutofit/>
          </a:bodyPr>
          <a:lstStyle/>
          <a:p>
            <a:r>
              <a:rPr lang="en-IN" dirty="0"/>
              <a:t>Why These Materials?</a:t>
            </a:r>
          </a:p>
        </p:txBody>
      </p:sp>
      <p:pic>
        <p:nvPicPr>
          <p:cNvPr id="5" name="Picture 4">
            <a:extLst>
              <a:ext uri="{FF2B5EF4-FFF2-40B4-BE49-F238E27FC236}">
                <a16:creationId xmlns:a16="http://schemas.microsoft.com/office/drawing/2014/main" id="{EDF5697E-CE1B-79EE-34E1-B8DE3F34DEFD}"/>
              </a:ext>
            </a:extLst>
          </p:cNvPr>
          <p:cNvPicPr>
            <a:picLocks noChangeAspect="1"/>
          </p:cNvPicPr>
          <p:nvPr/>
        </p:nvPicPr>
        <p:blipFill>
          <a:blip r:embed="rId2"/>
          <a:srcRect l="5556" r="5556"/>
          <a:stretch/>
        </p:blipFill>
        <p:spPr>
          <a:xfrm>
            <a:off x="27452" y="10"/>
            <a:ext cx="4571980" cy="6857990"/>
          </a:xfrm>
          <a:prstGeom prst="rect">
            <a:avLst/>
          </a:prstGeom>
        </p:spPr>
      </p:pic>
      <p:sp>
        <p:nvSpPr>
          <p:cNvPr id="3" name="Content Placeholder 2"/>
          <p:cNvSpPr>
            <a:spLocks noGrp="1"/>
          </p:cNvSpPr>
          <p:nvPr>
            <p:ph idx="1"/>
          </p:nvPr>
        </p:nvSpPr>
        <p:spPr>
          <a:xfrm>
            <a:off x="4885150" y="1510848"/>
            <a:ext cx="3565517" cy="2997144"/>
          </a:xfrm>
        </p:spPr>
        <p:txBody>
          <a:bodyPr>
            <a:normAutofit/>
          </a:bodyPr>
          <a:lstStyle/>
          <a:p>
            <a:r>
              <a:rPr lang="en-US" dirty="0"/>
              <a:t>Synergistic properties when combined</a:t>
            </a:r>
          </a:p>
          <a:p>
            <a:r>
              <a:rPr lang="en-US" dirty="0"/>
              <a:t>Availability and cost-effectiveness</a:t>
            </a:r>
          </a:p>
          <a:p>
            <a:r>
              <a:rPr lang="en-US" dirty="0"/>
              <a:t>Suitable for hand lay-up techniques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927100"/>
            <a:ext cx="2564074" cy="4616450"/>
          </a:xfrm>
        </p:spPr>
        <p:txBody>
          <a:bodyPr>
            <a:normAutofit/>
          </a:bodyPr>
          <a:lstStyle/>
          <a:p>
            <a:r>
              <a:rPr lang="en-IN" sz="2400"/>
              <a:t>Fabrication Method - Hand Lay-Up</a:t>
            </a:r>
          </a:p>
        </p:txBody>
      </p:sp>
      <p:sp>
        <p:nvSpPr>
          <p:cNvPr id="3" name="Content Placeholder 2"/>
          <p:cNvSpPr>
            <a:spLocks noGrp="1"/>
          </p:cNvSpPr>
          <p:nvPr>
            <p:ph idx="1"/>
          </p:nvPr>
        </p:nvSpPr>
        <p:spPr>
          <a:xfrm>
            <a:off x="3732021" y="971549"/>
            <a:ext cx="4718646" cy="4616450"/>
          </a:xfrm>
        </p:spPr>
        <p:txBody>
          <a:bodyPr anchor="ctr">
            <a:normAutofit/>
          </a:bodyPr>
          <a:lstStyle/>
          <a:p>
            <a:r>
              <a:rPr lang="en-US" dirty="0"/>
              <a:t>Step-by-step process:</a:t>
            </a:r>
          </a:p>
          <a:p>
            <a:r>
              <a:rPr lang="en-US" dirty="0"/>
              <a:t>1. Mold preparation</a:t>
            </a:r>
          </a:p>
          <a:p>
            <a:r>
              <a:rPr lang="en-US" dirty="0"/>
              <a:t>2.Cutting Reinforcement material</a:t>
            </a:r>
          </a:p>
          <a:p>
            <a:r>
              <a:rPr lang="en-US" dirty="0"/>
              <a:t>3. Resin mixing and Application</a:t>
            </a:r>
          </a:p>
          <a:p>
            <a:r>
              <a:rPr lang="en-US" dirty="0"/>
              <a:t>4. Repeat layering</a:t>
            </a:r>
          </a:p>
          <a:p>
            <a:r>
              <a:rPr lang="en-US" dirty="0"/>
              <a:t>5. Consolidation</a:t>
            </a:r>
          </a:p>
          <a:p>
            <a:r>
              <a:rPr lang="en-US" dirty="0"/>
              <a:t>6. Curing Process</a:t>
            </a:r>
          </a:p>
          <a:p>
            <a:r>
              <a:rPr lang="en-US" dirty="0"/>
              <a:t>7.Tensile test and flexural test</a:t>
            </a:r>
          </a:p>
          <a:p>
            <a:r>
              <a:rPr lang="en-US" dirty="0"/>
              <a:t>Visual: Process diagram or images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356" y="609600"/>
            <a:ext cx="2732362" cy="5603310"/>
          </a:xfrm>
        </p:spPr>
        <p:txBody>
          <a:bodyPr>
            <a:normAutofit/>
          </a:bodyPr>
          <a:lstStyle/>
          <a:p>
            <a:r>
              <a:rPr lang="en-IN" sz="2600" dirty="0"/>
              <a:t>Key Parameters During Fabrication</a:t>
            </a:r>
          </a:p>
        </p:txBody>
      </p:sp>
      <p:graphicFrame>
        <p:nvGraphicFramePr>
          <p:cNvPr id="5" name="Content Placeholder 2">
            <a:extLst>
              <a:ext uri="{FF2B5EF4-FFF2-40B4-BE49-F238E27FC236}">
                <a16:creationId xmlns:a16="http://schemas.microsoft.com/office/drawing/2014/main" id="{673B89BC-6F22-DD5C-4F67-774C9CC2CBB5}"/>
              </a:ext>
            </a:extLst>
          </p:cNvPr>
          <p:cNvGraphicFramePr>
            <a:graphicFrameLocks noGrp="1"/>
          </p:cNvGraphicFramePr>
          <p:nvPr>
            <p:ph idx="1"/>
            <p:extLst>
              <p:ext uri="{D42A27DB-BD31-4B8C-83A1-F6EECF244321}">
                <p14:modId xmlns:p14="http://schemas.microsoft.com/office/powerpoint/2010/main" val="238568545"/>
              </p:ext>
            </p:extLst>
          </p:nvPr>
        </p:nvGraphicFramePr>
        <p:xfrm>
          <a:off x="3845718" y="1114425"/>
          <a:ext cx="4443413" cy="4629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5833" y="400396"/>
            <a:ext cx="2334834" cy="1326321"/>
          </a:xfrm>
        </p:spPr>
        <p:txBody>
          <a:bodyPr>
            <a:normAutofit/>
          </a:bodyPr>
          <a:lstStyle/>
          <a:p>
            <a:pPr algn="l"/>
            <a:r>
              <a:rPr lang="en-IN" sz="2100" dirty="0"/>
              <a:t>Testing and Mechanical Analysis</a:t>
            </a:r>
          </a:p>
        </p:txBody>
      </p:sp>
      <p:sp>
        <p:nvSpPr>
          <p:cNvPr id="3" name="Content Placeholder 2"/>
          <p:cNvSpPr>
            <a:spLocks noGrp="1"/>
          </p:cNvSpPr>
          <p:nvPr>
            <p:ph idx="1"/>
          </p:nvPr>
        </p:nvSpPr>
        <p:spPr>
          <a:xfrm>
            <a:off x="6115833" y="1577794"/>
            <a:ext cx="2334834" cy="347697"/>
          </a:xfrm>
        </p:spPr>
        <p:txBody>
          <a:bodyPr>
            <a:normAutofit lnSpcReduction="10000"/>
          </a:bodyPr>
          <a:lstStyle/>
          <a:p>
            <a:pPr marL="0" indent="0">
              <a:buNone/>
            </a:pPr>
            <a:r>
              <a:rPr lang="en-US" sz="1600" dirty="0"/>
              <a:t> Tensile Test Failure</a:t>
            </a:r>
          </a:p>
        </p:txBody>
      </p:sp>
      <p:cxnSp>
        <p:nvCxnSpPr>
          <p:cNvPr id="9" name="Straight Connector 8">
            <a:extLst>
              <a:ext uri="{FF2B5EF4-FFF2-40B4-BE49-F238E27FC236}">
                <a16:creationId xmlns:a16="http://schemas.microsoft.com/office/drawing/2014/main" id="{A4F35239-EB86-4ACB-91DE-4989620C2C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9406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AEE78F-E52E-6C34-5387-CFB58776C984}"/>
              </a:ext>
            </a:extLst>
          </p:cNvPr>
          <p:cNvSpPr txBox="1"/>
          <p:nvPr/>
        </p:nvSpPr>
        <p:spPr>
          <a:xfrm>
            <a:off x="290482" y="2524517"/>
            <a:ext cx="4855441" cy="2774670"/>
          </a:xfrm>
          <a:prstGeom prst="rect">
            <a:avLst/>
          </a:prstGeom>
          <a:noFill/>
        </p:spPr>
        <p:txBody>
          <a:bodyPr wrap="square" rtlCol="0">
            <a:spAutoFit/>
          </a:bodyPr>
          <a:lstStyle/>
          <a:p>
            <a:pPr marL="228600" indent="-228600" defTabSz="914400">
              <a:lnSpc>
                <a:spcPct val="120000"/>
              </a:lnSpc>
              <a:spcBef>
                <a:spcPts val="1000"/>
              </a:spcBef>
              <a:buFont typeface="Arial" panose="020B0604020202020204" pitchFamily="34" charset="0"/>
              <a:buChar char="•"/>
            </a:pPr>
            <a:r>
              <a:rPr lang="en-US" dirty="0">
                <a:effectLst>
                  <a:outerShdw blurRad="50800" dist="38100" dir="2700000" algn="tl" rotWithShape="0">
                    <a:srgbClr val="000000">
                      <a:alpha val="48000"/>
                    </a:srgbClr>
                  </a:outerShdw>
                </a:effectLst>
              </a:rPr>
              <a:t>Aids in Failure Analysis and Material Development</a:t>
            </a:r>
          </a:p>
          <a:p>
            <a:pPr marL="228600" indent="-228600" defTabSz="914400">
              <a:lnSpc>
                <a:spcPct val="120000"/>
              </a:lnSpc>
              <a:spcBef>
                <a:spcPts val="1000"/>
              </a:spcBef>
              <a:buFont typeface="Arial" panose="020B0604020202020204" pitchFamily="34" charset="0"/>
              <a:buChar char="•"/>
            </a:pPr>
            <a:r>
              <a:rPr lang="en-US" dirty="0">
                <a:effectLst>
                  <a:outerShdw blurRad="50800" dist="38100" dir="2700000" algn="tl" rotWithShape="0">
                    <a:srgbClr val="000000">
                      <a:alpha val="48000"/>
                    </a:srgbClr>
                  </a:outerShdw>
                </a:effectLst>
              </a:rPr>
              <a:t>Supports Design and Material Selection</a:t>
            </a:r>
          </a:p>
          <a:p>
            <a:pPr marL="228600" indent="-228600" defTabSz="914400">
              <a:lnSpc>
                <a:spcPct val="120000"/>
              </a:lnSpc>
              <a:spcBef>
                <a:spcPts val="1000"/>
              </a:spcBef>
              <a:buFont typeface="Arial" panose="020B0604020202020204" pitchFamily="34" charset="0"/>
              <a:buChar char="•"/>
            </a:pPr>
            <a:r>
              <a:rPr lang="en-US" dirty="0">
                <a:effectLst>
                  <a:outerShdw blurRad="50800" dist="38100" dir="2700000" algn="tl" rotWithShape="0">
                    <a:srgbClr val="000000">
                      <a:alpha val="48000"/>
                    </a:srgbClr>
                  </a:outerShdw>
                </a:effectLst>
              </a:rPr>
              <a:t>Enables Accurate Design and Life Prediction</a:t>
            </a:r>
          </a:p>
          <a:p>
            <a:pPr marL="228600" indent="-228600" defTabSz="914400">
              <a:lnSpc>
                <a:spcPct val="120000"/>
              </a:lnSpc>
              <a:spcBef>
                <a:spcPts val="1000"/>
              </a:spcBef>
              <a:buFont typeface="Arial" panose="020B0604020202020204" pitchFamily="34" charset="0"/>
              <a:buChar char="•"/>
            </a:pPr>
            <a:r>
              <a:rPr lang="en-US" dirty="0">
                <a:effectLst>
                  <a:outerShdw blurRad="50800" dist="38100" dir="2700000" algn="tl" rotWithShape="0">
                    <a:srgbClr val="000000">
                      <a:alpha val="48000"/>
                    </a:srgbClr>
                  </a:outerShdw>
                </a:effectLst>
              </a:rPr>
              <a:t>Facilitates Quality Control and Regulatory Compliance</a:t>
            </a:r>
            <a:endParaRPr lang="en-IN" dirty="0">
              <a:effectLst>
                <a:outerShdw blurRad="50800" dist="38100" dir="2700000" algn="tl" rotWithShape="0">
                  <a:srgbClr val="000000">
                    <a:alpha val="48000"/>
                  </a:srgbClr>
                </a:outerShdw>
              </a:effectLst>
            </a:endParaRPr>
          </a:p>
        </p:txBody>
      </p:sp>
      <p:sp>
        <p:nvSpPr>
          <p:cNvPr id="12" name="TextBox 11">
            <a:extLst>
              <a:ext uri="{FF2B5EF4-FFF2-40B4-BE49-F238E27FC236}">
                <a16:creationId xmlns:a16="http://schemas.microsoft.com/office/drawing/2014/main" id="{135A622B-618E-7084-4051-1951B80C2387}"/>
              </a:ext>
            </a:extLst>
          </p:cNvPr>
          <p:cNvSpPr txBox="1"/>
          <p:nvPr/>
        </p:nvSpPr>
        <p:spPr>
          <a:xfrm>
            <a:off x="290483" y="617281"/>
            <a:ext cx="5129160" cy="892552"/>
          </a:xfrm>
          <a:prstGeom prst="rect">
            <a:avLst/>
          </a:prstGeom>
          <a:noFill/>
        </p:spPr>
        <p:txBody>
          <a:bodyPr wrap="square" rtlCol="0">
            <a:spAutoFit/>
          </a:bodyPr>
          <a:lstStyle/>
          <a:p>
            <a:r>
              <a:rPr lang="en-IN" sz="2600" b="1" cap="all" dirty="0">
                <a:effectLst>
                  <a:outerShdw blurRad="50800" dist="63500" dir="2700000" algn="tl" rotWithShape="0">
                    <a:srgbClr val="000000">
                      <a:alpha val="48000"/>
                    </a:srgbClr>
                  </a:outerShdw>
                </a:effectLst>
                <a:latin typeface="+mj-lt"/>
                <a:ea typeface="+mj-ea"/>
                <a:cs typeface="+mj-cs"/>
              </a:rPr>
              <a:t>Need for Characterization</a:t>
            </a:r>
          </a:p>
        </p:txBody>
      </p:sp>
      <p:pic>
        <p:nvPicPr>
          <p:cNvPr id="25" name="Picture 24">
            <a:extLst>
              <a:ext uri="{FF2B5EF4-FFF2-40B4-BE49-F238E27FC236}">
                <a16:creationId xmlns:a16="http://schemas.microsoft.com/office/drawing/2014/main" id="{43895C76-F607-6861-6A07-DDFD7913436F}"/>
              </a:ext>
            </a:extLst>
          </p:cNvPr>
          <p:cNvPicPr>
            <a:picLocks noChangeAspect="1"/>
          </p:cNvPicPr>
          <p:nvPr/>
        </p:nvPicPr>
        <p:blipFill>
          <a:blip r:embed="rId4"/>
          <a:stretch>
            <a:fillRect/>
          </a:stretch>
        </p:blipFill>
        <p:spPr>
          <a:xfrm>
            <a:off x="6079540" y="4456614"/>
            <a:ext cx="2773978" cy="2088642"/>
          </a:xfrm>
          <a:prstGeom prst="rect">
            <a:avLst/>
          </a:prstGeom>
        </p:spPr>
      </p:pic>
      <p:pic>
        <p:nvPicPr>
          <p:cNvPr id="27" name="Picture 26">
            <a:extLst>
              <a:ext uri="{FF2B5EF4-FFF2-40B4-BE49-F238E27FC236}">
                <a16:creationId xmlns:a16="http://schemas.microsoft.com/office/drawing/2014/main" id="{E36ED215-13F4-016E-0FEB-C73B46FBB21F}"/>
              </a:ext>
            </a:extLst>
          </p:cNvPr>
          <p:cNvPicPr>
            <a:picLocks noChangeAspect="1"/>
          </p:cNvPicPr>
          <p:nvPr/>
        </p:nvPicPr>
        <p:blipFill>
          <a:blip r:embed="rId5"/>
          <a:stretch>
            <a:fillRect/>
          </a:stretch>
        </p:blipFill>
        <p:spPr>
          <a:xfrm rot="-5400000">
            <a:off x="6499133" y="1557463"/>
            <a:ext cx="1934798" cy="2773979"/>
          </a:xfrm>
          <a:prstGeom prst="rect">
            <a:avLst/>
          </a:prstGeom>
        </p:spPr>
      </p:pic>
      <p:sp>
        <p:nvSpPr>
          <p:cNvPr id="28" name="TextBox 27">
            <a:extLst>
              <a:ext uri="{FF2B5EF4-FFF2-40B4-BE49-F238E27FC236}">
                <a16:creationId xmlns:a16="http://schemas.microsoft.com/office/drawing/2014/main" id="{7796CC5C-2EEC-CCE9-10C5-5C10F0FADB06}"/>
              </a:ext>
            </a:extLst>
          </p:cNvPr>
          <p:cNvSpPr txBox="1"/>
          <p:nvPr/>
        </p:nvSpPr>
        <p:spPr>
          <a:xfrm>
            <a:off x="6115833" y="4086032"/>
            <a:ext cx="2334834" cy="338554"/>
          </a:xfrm>
          <a:prstGeom prst="rect">
            <a:avLst/>
          </a:prstGeom>
          <a:noFill/>
        </p:spPr>
        <p:txBody>
          <a:bodyPr wrap="square" rtlCol="0">
            <a:spAutoFit/>
          </a:bodyPr>
          <a:lstStyle/>
          <a:p>
            <a:r>
              <a:rPr lang="en-IN" sz="1600" dirty="0"/>
              <a:t>Flexural Test Failure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0348" y="396855"/>
            <a:ext cx="2564074" cy="1403074"/>
          </a:xfrm>
        </p:spPr>
        <p:txBody>
          <a:bodyPr>
            <a:normAutofit/>
          </a:bodyPr>
          <a:lstStyle/>
          <a:p>
            <a:r>
              <a:rPr lang="en-IN" sz="2600" dirty="0"/>
              <a:t>Results and Discussion</a:t>
            </a:r>
          </a:p>
        </p:txBody>
      </p:sp>
      <p:cxnSp>
        <p:nvCxnSpPr>
          <p:cNvPr id="10"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9082B4E3-2EBE-2DB0-C00E-7F34A0DDDF1E}"/>
              </a:ext>
            </a:extLst>
          </p:cNvPr>
          <p:cNvPicPr>
            <a:picLocks noGrp="1" noChangeAspect="1"/>
          </p:cNvPicPr>
          <p:nvPr>
            <p:ph idx="1"/>
          </p:nvPr>
        </p:nvPicPr>
        <p:blipFill>
          <a:blip r:embed="rId4"/>
          <a:stretch>
            <a:fillRect/>
          </a:stretch>
        </p:blipFill>
        <p:spPr>
          <a:xfrm>
            <a:off x="3804770" y="261184"/>
            <a:ext cx="5072312" cy="3032986"/>
          </a:xfrm>
        </p:spPr>
      </p:pic>
      <p:pic>
        <p:nvPicPr>
          <p:cNvPr id="9" name="Picture 8">
            <a:extLst>
              <a:ext uri="{FF2B5EF4-FFF2-40B4-BE49-F238E27FC236}">
                <a16:creationId xmlns:a16="http://schemas.microsoft.com/office/drawing/2014/main" id="{AE5E657E-3F06-7118-686F-EE49C1C1D9C5}"/>
              </a:ext>
            </a:extLst>
          </p:cNvPr>
          <p:cNvPicPr>
            <a:picLocks noChangeAspect="1"/>
          </p:cNvPicPr>
          <p:nvPr/>
        </p:nvPicPr>
        <p:blipFill>
          <a:blip r:embed="rId5"/>
          <a:stretch>
            <a:fillRect/>
          </a:stretch>
        </p:blipFill>
        <p:spPr>
          <a:xfrm>
            <a:off x="3781205" y="3555354"/>
            <a:ext cx="5072312" cy="3176291"/>
          </a:xfrm>
          <a:prstGeom prst="rect">
            <a:avLst/>
          </a:prstGeom>
        </p:spPr>
      </p:pic>
      <p:sp>
        <p:nvSpPr>
          <p:cNvPr id="23" name="TextBox 22">
            <a:extLst>
              <a:ext uri="{FF2B5EF4-FFF2-40B4-BE49-F238E27FC236}">
                <a16:creationId xmlns:a16="http://schemas.microsoft.com/office/drawing/2014/main" id="{F68CBD2F-EC51-1CCE-67BB-EB1FA63ABBA5}"/>
              </a:ext>
            </a:extLst>
          </p:cNvPr>
          <p:cNvSpPr txBox="1"/>
          <p:nvPr/>
        </p:nvSpPr>
        <p:spPr>
          <a:xfrm>
            <a:off x="290483" y="3508331"/>
            <a:ext cx="3036374" cy="1384995"/>
          </a:xfrm>
          <a:prstGeom prst="rect">
            <a:avLst/>
          </a:prstGeom>
          <a:noFill/>
        </p:spPr>
        <p:txBody>
          <a:bodyPr wrap="square" rtlCol="0">
            <a:spAutoFit/>
          </a:bodyPr>
          <a:lstStyle/>
          <a:p>
            <a:r>
              <a:rPr lang="en-IN" dirty="0"/>
              <a:t>Flexural Strength Observations</a:t>
            </a:r>
          </a:p>
          <a:p>
            <a:pPr marL="285750" indent="-285750">
              <a:buFont typeface="Arial" panose="020B0604020202020204" pitchFamily="34" charset="0"/>
              <a:buChar char="•"/>
            </a:pPr>
            <a:r>
              <a:rPr lang="en-IN" sz="1600" dirty="0"/>
              <a:t>Ductile failure behaviour</a:t>
            </a:r>
          </a:p>
          <a:p>
            <a:pPr marL="285750" indent="-285750">
              <a:buFont typeface="Arial" panose="020B0604020202020204" pitchFamily="34" charset="0"/>
              <a:buChar char="•"/>
            </a:pPr>
            <a:r>
              <a:rPr lang="en-IN" sz="1600" dirty="0"/>
              <a:t>Why sample 2 have such high variation?</a:t>
            </a:r>
          </a:p>
        </p:txBody>
      </p:sp>
      <p:sp>
        <p:nvSpPr>
          <p:cNvPr id="25" name="TextBox 24">
            <a:extLst>
              <a:ext uri="{FF2B5EF4-FFF2-40B4-BE49-F238E27FC236}">
                <a16:creationId xmlns:a16="http://schemas.microsoft.com/office/drawing/2014/main" id="{830A9884-ED7A-91F8-FFF1-A93E283E9CE0}"/>
              </a:ext>
            </a:extLst>
          </p:cNvPr>
          <p:cNvSpPr txBox="1"/>
          <p:nvPr/>
        </p:nvSpPr>
        <p:spPr>
          <a:xfrm>
            <a:off x="290483" y="1936168"/>
            <a:ext cx="2684673" cy="1384995"/>
          </a:xfrm>
          <a:prstGeom prst="rect">
            <a:avLst/>
          </a:prstGeom>
          <a:noFill/>
        </p:spPr>
        <p:txBody>
          <a:bodyPr wrap="square" rtlCol="0">
            <a:spAutoFit/>
          </a:bodyPr>
          <a:lstStyle/>
          <a:p>
            <a:r>
              <a:rPr lang="en-IN" dirty="0"/>
              <a:t>Tensile Strength Observations</a:t>
            </a:r>
          </a:p>
          <a:p>
            <a:pPr marL="285750" indent="-285750">
              <a:buFont typeface="Arial" panose="020B0604020202020204" pitchFamily="34" charset="0"/>
              <a:buChar char="•"/>
            </a:pPr>
            <a:r>
              <a:rPr lang="en-IN" sz="1600" dirty="0"/>
              <a:t>Elastic behaviour and brittle failure</a:t>
            </a:r>
          </a:p>
          <a:p>
            <a:pPr marL="285750" indent="-285750">
              <a:buFont typeface="Arial" panose="020B0604020202020204" pitchFamily="34" charset="0"/>
              <a:buChar char="•"/>
            </a:pPr>
            <a:r>
              <a:rPr lang="en-IN" sz="1600" dirty="0"/>
              <a:t>Considerable Variation</a:t>
            </a:r>
          </a:p>
        </p:txBody>
      </p:sp>
      <p:sp>
        <p:nvSpPr>
          <p:cNvPr id="26" name="TextBox 25">
            <a:extLst>
              <a:ext uri="{FF2B5EF4-FFF2-40B4-BE49-F238E27FC236}">
                <a16:creationId xmlns:a16="http://schemas.microsoft.com/office/drawing/2014/main" id="{1DF0B495-0D1A-67D8-DD7B-64C5A1C8787D}"/>
              </a:ext>
            </a:extLst>
          </p:cNvPr>
          <p:cNvSpPr txBox="1"/>
          <p:nvPr/>
        </p:nvSpPr>
        <p:spPr>
          <a:xfrm>
            <a:off x="295974" y="5177077"/>
            <a:ext cx="2888448" cy="1384995"/>
          </a:xfrm>
          <a:prstGeom prst="rect">
            <a:avLst/>
          </a:prstGeom>
          <a:noFill/>
        </p:spPr>
        <p:txBody>
          <a:bodyPr wrap="square" rtlCol="0">
            <a:spAutoFit/>
          </a:bodyPr>
          <a:lstStyle/>
          <a:p>
            <a:r>
              <a:rPr lang="en-US" dirty="0"/>
              <a:t>Implications of Hand Layup Process</a:t>
            </a:r>
          </a:p>
          <a:p>
            <a:pPr marL="285750" indent="-285750">
              <a:buFont typeface="Arial" panose="020B0604020202020204" pitchFamily="34" charset="0"/>
              <a:buChar char="•"/>
            </a:pPr>
            <a:r>
              <a:rPr lang="en-IN" sz="1600" dirty="0"/>
              <a:t>Resin distribution, Fiber alignment</a:t>
            </a:r>
          </a:p>
          <a:p>
            <a:pPr marL="285750" indent="-285750">
              <a:buFont typeface="Arial" panose="020B0604020202020204" pitchFamily="34" charset="0"/>
              <a:buChar char="•"/>
            </a:pPr>
            <a:r>
              <a:rPr lang="en-IN" sz="1600" dirty="0"/>
              <a:t>Air entrapment</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494</TotalTime>
  <Words>1128</Words>
  <Application>Microsoft Office PowerPoint</Application>
  <PresentationFormat>On-screen Show (4:3)</PresentationFormat>
  <Paragraphs>95</Paragraphs>
  <Slides>10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Algerian</vt:lpstr>
      <vt:lpstr>Aptos</vt:lpstr>
      <vt:lpstr>Arial</vt:lpstr>
      <vt:lpstr>Bookman Old Style</vt:lpstr>
      <vt:lpstr>Calibri</vt:lpstr>
      <vt:lpstr>fkGroteskNeue</vt:lpstr>
      <vt:lpstr>Rockwell</vt:lpstr>
      <vt:lpstr>Symbol</vt:lpstr>
      <vt:lpstr>Damask</vt:lpstr>
      <vt:lpstr>From Layers to Load</vt:lpstr>
      <vt:lpstr>Introduction</vt:lpstr>
      <vt:lpstr>Introduction</vt:lpstr>
      <vt:lpstr>Material Selection</vt:lpstr>
      <vt:lpstr>Why These Materials?</vt:lpstr>
      <vt:lpstr>Fabrication Method - Hand Lay-Up</vt:lpstr>
      <vt:lpstr>Key Parameters During Fabrication</vt:lpstr>
      <vt:lpstr>Testing and Mechanical Analysis</vt:lpstr>
      <vt:lpstr>Results and Discussion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Upendra</dc:creator>
  <cp:keywords/>
  <dc:description>generated using python-pptx</dc:description>
  <cp:lastModifiedBy>Ritesh gupta</cp:lastModifiedBy>
  <cp:revision>26</cp:revision>
  <dcterms:created xsi:type="dcterms:W3CDTF">2013-01-27T09:14:16Z</dcterms:created>
  <dcterms:modified xsi:type="dcterms:W3CDTF">2025-09-16T18:14:31Z</dcterms:modified>
  <cp:category/>
</cp:coreProperties>
</file>